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sldIdLst>
    <p:sldId id="256" r:id="rId2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47"/>
  </p:normalViewPr>
  <p:slideViewPr>
    <p:cSldViewPr snapToGrid="0" snapToObjects="1">
      <p:cViewPr varScale="1">
        <p:scale>
          <a:sx n="140" d="100"/>
          <a:sy n="140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Relationship Id="rId3" Type="http://schemas.openxmlformats.org/officeDocument/2006/relationships/image" Target="../media/image1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Relationship Id="rId3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emf"/><Relationship Id="rId3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4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90501" y="1734716"/>
            <a:ext cx="9271000" cy="3365500"/>
          </a:xfrm>
          <a:prstGeom prst="rect">
            <a:avLst/>
          </a:prstGeom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79501" y="1737816"/>
            <a:ext cx="8140700" cy="3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8" b="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914400" cy="10683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76" name="Google Shape;76;p11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80" name="Google Shape;80;p12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2" name="Google Shape;82;p12"/>
          <p:cNvSpPr/>
          <p:nvPr/>
        </p:nvSpPr>
        <p:spPr>
          <a:xfrm>
            <a:off x="1580440" y="524567"/>
            <a:ext cx="107532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BLANK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292" y="0"/>
            <a:ext cx="2311400" cy="6858000"/>
          </a:xfrm>
          <a:prstGeom prst="rect">
            <a:avLst/>
          </a:prstGeom>
        </p:spPr>
      </p:pic>
      <p:sp>
        <p:nvSpPr>
          <p:cNvPr id="85" name="Google Shape;85;p13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"/>
            <a:ext cx="8724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92024" y="2362100"/>
            <a:ext cx="9055100" cy="21336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078993" y="2459736"/>
            <a:ext cx="7404608" cy="12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078993" y="3482518"/>
            <a:ext cx="7404608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86400"/>
            <a:ext cx="978297" cy="114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"/>
            <a:ext cx="87249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86400"/>
            <a:ext cx="978297" cy="1143000"/>
          </a:xfrm>
          <a:prstGeom prst="rect">
            <a:avLst/>
          </a:prstGeom>
        </p:spPr>
      </p:pic>
      <p:sp>
        <p:nvSpPr>
          <p:cNvPr id="20" name="Google Shape;20;p4"/>
          <p:cNvSpPr/>
          <p:nvPr/>
        </p:nvSpPr>
        <p:spPr>
          <a:xfrm>
            <a:off x="347472" y="457200"/>
            <a:ext cx="107532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" name="Google Shape;21;p4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00200" y="457200"/>
            <a:ext cx="5854700" cy="5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609448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▪"/>
              <a:defRPr sz="4799" b="0">
                <a:solidFill>
                  <a:schemeClr val="bg2"/>
                </a:solidFill>
                <a:latin typeface="+mj-lt"/>
              </a:defRPr>
            </a:lvl1pPr>
            <a:lvl2pPr marL="1218895" lvl="1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2pPr>
            <a:lvl3pPr marL="1828343" lvl="2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3pPr>
            <a:lvl4pPr marL="2437790" lvl="3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4pPr>
            <a:lvl5pPr marL="3047238" lvl="4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5pPr>
            <a:lvl6pPr marL="3656686" lvl="5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6pPr>
            <a:lvl7pPr marL="4266133" lvl="6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799" b="1"/>
            </a:lvl7pPr>
            <a:lvl8pPr marL="4875581" lvl="7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8pPr>
            <a:lvl9pPr marL="5485028" lvl="8" indent="-60944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Google Shape;23;p4"/>
          <p:cNvSpPr txBox="1"/>
          <p:nvPr/>
        </p:nvSpPr>
        <p:spPr>
          <a:xfrm>
            <a:off x="342900" y="365760"/>
            <a:ext cx="1049327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98" b="1" dirty="0">
                <a:solidFill>
                  <a:srgbClr val="FFFFFF"/>
                </a:solidFill>
              </a:rPr>
              <a:t>“</a:t>
            </a:r>
            <a:endParaRPr sz="9598" b="1" dirty="0">
              <a:solidFill>
                <a:srgbClr val="FFFFFF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87100" cy="6858000"/>
          </a:xfrm>
          <a:prstGeom prst="rect">
            <a:avLst/>
          </a:prstGeom>
        </p:spPr>
      </p:pic>
      <p:sp>
        <p:nvSpPr>
          <p:cNvPr id="27" name="Google Shape;27;p5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06897" y="1890167"/>
            <a:ext cx="8838803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524802">
              <a:spcBef>
                <a:spcPts val="800"/>
              </a:spcBef>
              <a:spcAft>
                <a:spcPts val="0"/>
              </a:spcAft>
              <a:buSzPts val="2600"/>
              <a:buChar char="▪"/>
              <a:defRPr>
                <a:latin typeface="+mn-lt"/>
              </a:defRPr>
            </a:lvl1pPr>
            <a:lvl2pPr marL="1218895" lvl="1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828343" lvl="2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2437790" lvl="3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3047238" lvl="4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6686" lvl="5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6133" lvl="6" indent="-52480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5581" lvl="7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5028" lvl="8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21208"/>
            <a:ext cx="8864600" cy="1079500"/>
          </a:xfrm>
          <a:prstGeom prst="rect">
            <a:avLst/>
          </a:prstGeom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06005" y="524633"/>
            <a:ext cx="8161795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9194800" y="520733"/>
            <a:ext cx="2019300" cy="107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486400"/>
            <a:ext cx="978297" cy="114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_AND_BODY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258" y="0"/>
            <a:ext cx="7302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108" y="520667"/>
            <a:ext cx="4914900" cy="107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0502734" y="520667"/>
            <a:ext cx="1562100" cy="1079500"/>
          </a:xfrm>
          <a:prstGeom prst="rect">
            <a:avLst/>
          </a:prstGeom>
        </p:spPr>
      </p:pic>
      <p:sp>
        <p:nvSpPr>
          <p:cNvPr id="35" name="Google Shape;35;p6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975909" y="524633"/>
            <a:ext cx="4395749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75909" y="1798867"/>
            <a:ext cx="4770088" cy="45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 rtl="0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486400"/>
            <a:ext cx="978408" cy="114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809" y="514604"/>
            <a:ext cx="9321800" cy="1079500"/>
          </a:xfrm>
          <a:prstGeom prst="rect">
            <a:avLst/>
          </a:prstGeom>
        </p:spPr>
      </p:pic>
      <p:sp>
        <p:nvSpPr>
          <p:cNvPr id="43" name="Google Shape;43;p7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101153" y="1822900"/>
            <a:ext cx="45720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882525" y="1822900"/>
            <a:ext cx="45720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948" y="520667"/>
            <a:ext cx="9321800" cy="1079500"/>
          </a:xfrm>
          <a:prstGeom prst="rect">
            <a:avLst/>
          </a:prstGeom>
        </p:spPr>
      </p:pic>
      <p:sp>
        <p:nvSpPr>
          <p:cNvPr id="14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2" name="Google Shape;52;p8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2079692" y="1833367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5327312" y="1833633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8574932" y="1833633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948" y="520667"/>
            <a:ext cx="9321800" cy="1079500"/>
          </a:xfrm>
          <a:prstGeom prst="rect">
            <a:avLst/>
          </a:prstGeom>
        </p:spPr>
      </p:pic>
      <p:sp>
        <p:nvSpPr>
          <p:cNvPr id="11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62" name="Google Shape;62;p9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69" name="Google Shape;69;p10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66" y="5810217"/>
            <a:ext cx="9537700" cy="52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928090" y="5808167"/>
            <a:ext cx="609600" cy="520700"/>
          </a:xfrm>
          <a:prstGeom prst="rect">
            <a:avLst/>
          </a:prstGeom>
        </p:spPr>
      </p:pic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740956" y="5808267"/>
            <a:ext cx="9054043" cy="522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448" lvl="0" indent="-30472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5856" y="524633"/>
            <a:ext cx="898366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4567" y="1798855"/>
            <a:ext cx="944514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38025"/>
      </p:ext>
    </p:extLst>
  </p:cSld>
  <p:clrMapOvr>
    <a:masterClrMapping/>
  </p:clrMapOvr>
</p:sld>
</file>

<file path=ppt/theme/theme1.xml><?xml version="1.0" encoding="utf-8"?>
<a:theme xmlns:a="http://schemas.openxmlformats.org/drawingml/2006/main" name="SLU Theme">
  <a:themeElements>
    <a:clrScheme name="SLU Color Theme">
      <a:dk1>
        <a:srgbClr val="000000"/>
      </a:dk1>
      <a:lt1>
        <a:srgbClr val="FFFFFF"/>
      </a:lt1>
      <a:dk2>
        <a:srgbClr val="003CA5"/>
      </a:dk2>
      <a:lt2>
        <a:srgbClr val="D7D7D5"/>
      </a:lt2>
      <a:accent1>
        <a:srgbClr val="5BC2E7"/>
      </a:accent1>
      <a:accent2>
        <a:srgbClr val="003B5C"/>
      </a:accent2>
      <a:accent3>
        <a:srgbClr val="795D3E"/>
      </a:accent3>
      <a:accent4>
        <a:srgbClr val="FFC72C"/>
      </a:accent4>
      <a:accent5>
        <a:srgbClr val="8FD6BD"/>
      </a:accent5>
      <a:accent6>
        <a:srgbClr val="ED8B00"/>
      </a:accent6>
      <a:hlink>
        <a:srgbClr val="27B7EC"/>
      </a:hlink>
      <a:folHlink>
        <a:srgbClr val="969798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U Theme" id="{23A3967F-20A2-8D48-B34D-F502C06C008E}" vid="{DE37BFA9-F12D-5347-8801-1AD4458FF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SLU Theme</Template>
  <TotalTime>0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Barlow</vt:lpstr>
      <vt:lpstr>Century Gothic</vt:lpstr>
      <vt:lpstr>Palatino Linotype</vt:lpstr>
      <vt:lpstr>SLU Theme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Krob</dc:creator>
  <cp:lastModifiedBy>Matthew Krob</cp:lastModifiedBy>
  <cp:revision>1</cp:revision>
  <dcterms:created xsi:type="dcterms:W3CDTF">2020-02-20T18:32:51Z</dcterms:created>
  <dcterms:modified xsi:type="dcterms:W3CDTF">2020-02-20T18:33:06Z</dcterms:modified>
</cp:coreProperties>
</file>