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AA4D41-048F-A94C-A321-8E33C40A0504}">
          <p14:sldIdLst>
            <p14:sldId id="256"/>
            <p14:sldId id="263"/>
            <p14:sldId id="264"/>
            <p14:sldId id="257"/>
            <p14:sldId id="258"/>
            <p14:sldId id="259"/>
            <p14:sldId id="260"/>
            <p14:sldId id="261"/>
            <p14:sldId id="262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2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5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3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4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2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3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1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2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6B420-2589-5648-9F39-B4B57ADB4D12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4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53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0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85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091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302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90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32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35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682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Louis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Klopmeyer</dc:creator>
  <cp:lastModifiedBy>Jamie Klopmeyer</cp:lastModifiedBy>
  <cp:revision>2</cp:revision>
  <dcterms:created xsi:type="dcterms:W3CDTF">2015-11-11T21:38:46Z</dcterms:created>
  <dcterms:modified xsi:type="dcterms:W3CDTF">2015-12-08T16:07:27Z</dcterms:modified>
</cp:coreProperties>
</file>