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  <a:srgbClr val="5BC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6"/>
    <p:restoredTop sz="96405"/>
  </p:normalViewPr>
  <p:slideViewPr>
    <p:cSldViewPr snapToGrid="0" snapToObjects="1">
      <p:cViewPr varScale="1">
        <p:scale>
          <a:sx n="72" d="100"/>
          <a:sy n="72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F8F72-3DFC-6748-97A6-369E37C1CBA0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B2BB6-F376-A94B-80F4-E26A7F769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7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E1EB-D3B8-2646-899B-8BEB5695C37A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DD04C-ED70-A045-A856-28A0C320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8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4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17E4A-F676-8946-88AD-FAF463BBBCD8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C7B9-7320-4B48-9D9D-AD1B98D6D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arallelogram 8"/>
          <p:cNvSpPr/>
          <p:nvPr/>
        </p:nvSpPr>
        <p:spPr>
          <a:xfrm>
            <a:off x="230065" y="2446647"/>
            <a:ext cx="6090348" cy="1964704"/>
          </a:xfrm>
          <a:prstGeom prst="parallelogram">
            <a:avLst/>
          </a:prstGeom>
          <a:solidFill>
            <a:srgbClr val="5BC2E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1250" cy="1428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8499" y="3013501"/>
            <a:ext cx="507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188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arallelogram 8"/>
          <p:cNvSpPr/>
          <p:nvPr/>
        </p:nvSpPr>
        <p:spPr>
          <a:xfrm>
            <a:off x="360997" y="2185202"/>
            <a:ext cx="8446770" cy="2125980"/>
          </a:xfrm>
          <a:prstGeom prst="parallelogram">
            <a:avLst/>
          </a:prstGeom>
          <a:solidFill>
            <a:srgbClr val="5BC2E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238125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2583180"/>
            <a:ext cx="667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5" y="3446681"/>
            <a:ext cx="66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Click to add subtitle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idx="12"/>
          </p:nvPr>
        </p:nvSpPr>
        <p:spPr>
          <a:xfrm>
            <a:off x="11572723" y="6143625"/>
            <a:ext cx="440208" cy="524800"/>
          </a:xfrm>
          <a:solidFill>
            <a:srgbClr val="5BC2E7"/>
          </a:solidFill>
        </p:spPr>
        <p:txBody>
          <a:bodyPr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2</a:t>
            </a:r>
            <a:endParaRPr lang="uk-UA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3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238125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2583180"/>
            <a:ext cx="667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5" y="3446681"/>
            <a:ext cx="66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Click to add subtitle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697229"/>
            <a:ext cx="572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552658"/>
            <a:ext cx="1120140" cy="112014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idx="12"/>
          </p:nvPr>
        </p:nvSpPr>
        <p:spPr>
          <a:xfrm>
            <a:off x="11572723" y="6143625"/>
            <a:ext cx="440208" cy="524800"/>
          </a:xfrm>
          <a:solidFill>
            <a:srgbClr val="5BC2E7"/>
          </a:solidFill>
        </p:spPr>
        <p:txBody>
          <a:bodyPr/>
          <a:lstStyle/>
          <a:p>
            <a:pPr algn="ctr"/>
            <a:fld id="{00000000-1234-1234-1234-123412341234}" type="slidenum">
              <a:rPr lang="uk-UA" sz="2500" smtClean="0">
                <a:solidFill>
                  <a:schemeClr val="bg1"/>
                </a:solidFill>
              </a:rPr>
              <a:pPr algn="ctr"/>
              <a:t>3</a:t>
            </a:fld>
            <a:endParaRPr lang="uk-UA" sz="25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1833444"/>
            <a:ext cx="488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181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238125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2583180"/>
            <a:ext cx="6673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7775" y="3446681"/>
            <a:ext cx="667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alatino Linotype" charset="0"/>
                <a:ea typeface="Palatino Linotype" charset="0"/>
                <a:cs typeface="Palatino Linotype" charset="0"/>
              </a:rPr>
              <a:t>Click to add subtitle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468630" y="510330"/>
            <a:ext cx="7086600" cy="1162468"/>
          </a:xfrm>
          <a:prstGeom prst="parallelogram">
            <a:avLst/>
          </a:prstGeom>
          <a:solidFill>
            <a:srgbClr val="5BC2E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7440930" y="510330"/>
            <a:ext cx="1794510" cy="1162468"/>
          </a:xfrm>
          <a:prstGeom prst="parallelogram">
            <a:avLst/>
          </a:prstGeom>
          <a:solidFill>
            <a:srgbClr val="5BC2E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1565" y="676065"/>
            <a:ext cx="572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2"/>
          </p:nvPr>
        </p:nvSpPr>
        <p:spPr>
          <a:xfrm>
            <a:off x="11572723" y="6143625"/>
            <a:ext cx="440208" cy="524800"/>
          </a:xfrm>
          <a:solidFill>
            <a:srgbClr val="5BC2E7"/>
          </a:solidFill>
        </p:spPr>
        <p:txBody>
          <a:bodyPr/>
          <a:lstStyle/>
          <a:p>
            <a:pPr algn="ctr"/>
            <a:fld id="{00000000-1234-1234-1234-123412341234}" type="slidenum">
              <a:rPr lang="uk-UA" sz="2500" smtClean="0">
                <a:solidFill>
                  <a:schemeClr val="bg1"/>
                </a:solidFill>
              </a:rPr>
              <a:pPr algn="ctr"/>
              <a:t>4</a:t>
            </a:fld>
            <a:endParaRPr lang="uk-UA" sz="25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2974" y="2023646"/>
            <a:ext cx="639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0701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arallelogram 9"/>
          <p:cNvSpPr/>
          <p:nvPr/>
        </p:nvSpPr>
        <p:spPr>
          <a:xfrm>
            <a:off x="6915149" y="510330"/>
            <a:ext cx="4232364" cy="815550"/>
          </a:xfrm>
          <a:prstGeom prst="parallelogram">
            <a:avLst/>
          </a:prstGeom>
          <a:solidFill>
            <a:srgbClr val="5BC2E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10995661" y="510330"/>
            <a:ext cx="1017270" cy="815550"/>
          </a:xfrm>
          <a:prstGeom prst="parallelogram">
            <a:avLst/>
          </a:prstGeom>
          <a:solidFill>
            <a:srgbClr val="5BC2E7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45740" y="625717"/>
            <a:ext cx="3933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Click to add title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idx="12"/>
          </p:nvPr>
        </p:nvSpPr>
        <p:spPr>
          <a:xfrm>
            <a:off x="11572723" y="6143625"/>
            <a:ext cx="440208" cy="524800"/>
          </a:xfrm>
          <a:solidFill>
            <a:srgbClr val="5BC2E7"/>
          </a:solidFill>
        </p:spPr>
        <p:txBody>
          <a:bodyPr/>
          <a:lstStyle/>
          <a:p>
            <a:pPr algn="ctr"/>
            <a:fld id="{00000000-1234-1234-1234-123412341234}" type="slidenum">
              <a:rPr lang="uk-UA" sz="2500" smtClean="0">
                <a:solidFill>
                  <a:schemeClr val="bg1"/>
                </a:solidFill>
              </a:rPr>
              <a:pPr algn="ctr"/>
              <a:t>5</a:t>
            </a:fld>
            <a:endParaRPr lang="uk-UA" sz="25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5149" y="1561981"/>
            <a:ext cx="416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DA5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Palatino Linotype" charset="0"/>
                <a:ea typeface="Palatino Linotype" charset="0"/>
                <a:cs typeface="Palatino Linotype" charset="0"/>
              </a:rPr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77"/>
            <a:ext cx="1776884" cy="10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5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42" y="5298097"/>
            <a:ext cx="2337916" cy="14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2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5" y="5517047"/>
            <a:ext cx="2016370" cy="12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5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6301108-0FDD-A54C-B8FB-04B89E6D2770}" vid="{BA7879E4-BDAF-2043-B074-3BA2F2FB9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56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Jessica</cp:lastModifiedBy>
  <cp:revision>9</cp:revision>
  <dcterms:created xsi:type="dcterms:W3CDTF">2021-07-15T13:32:47Z</dcterms:created>
  <dcterms:modified xsi:type="dcterms:W3CDTF">2021-07-15T16:00:26Z</dcterms:modified>
</cp:coreProperties>
</file>