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handoutMasterIdLst>
    <p:handoutMasterId r:id="rId11"/>
  </p:handoutMasterIdLst>
  <p:sldIdLst>
    <p:sldId id="259" r:id="rId2"/>
    <p:sldId id="270" r:id="rId3"/>
    <p:sldId id="265" r:id="rId4"/>
    <p:sldId id="264" r:id="rId5"/>
    <p:sldId id="261" r:id="rId6"/>
    <p:sldId id="266" r:id="rId7"/>
    <p:sldId id="267" r:id="rId8"/>
    <p:sldId id="269" r:id="rId9"/>
  </p:sldIdLst>
  <p:sldSz cx="9144000" cy="6858000" type="screen4x3"/>
  <p:notesSz cx="6973888"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userDrawn="1">
          <p15:clr>
            <a:srgbClr val="A4A3A4"/>
          </p15:clr>
        </p15:guide>
        <p15:guide id="2" pos="219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A85C1B8-B6AB-4ACD-83C6-E138B65D8FB4}" v="2509" dt="2018-09-22T10:55:33.3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p:cViewPr varScale="1">
        <p:scale>
          <a:sx n="131" d="100"/>
          <a:sy n="131" d="100"/>
        </p:scale>
        <p:origin x="1416" y="184"/>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856"/>
    </p:cViewPr>
  </p:sorterViewPr>
  <p:notesViewPr>
    <p:cSldViewPr>
      <p:cViewPr varScale="1">
        <p:scale>
          <a:sx n="52" d="100"/>
          <a:sy n="52" d="100"/>
        </p:scale>
        <p:origin x="-2802" y="-96"/>
      </p:cViewPr>
      <p:guideLst>
        <p:guide orient="horz" pos="2909"/>
        <p:guide pos="219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ey Gibson" userId="f8714fe9-3830-455e-b3ee-a3278e53b342" providerId="ADAL" clId="{7A85C1B8-B6AB-4ACD-83C6-E138B65D8FB4}"/>
    <pc:docChg chg="modSld">
      <pc:chgData name="Carey Gibson" userId="f8714fe9-3830-455e-b3ee-a3278e53b342" providerId="ADAL" clId="{7A85C1B8-B6AB-4ACD-83C6-E138B65D8FB4}" dt="2018-09-22T10:55:33.325" v="160" actId="2165"/>
      <pc:docMkLst>
        <pc:docMk/>
      </pc:docMkLst>
      <pc:sldChg chg="modSp">
        <pc:chgData name="Carey Gibson" userId="f8714fe9-3830-455e-b3ee-a3278e53b342" providerId="ADAL" clId="{7A85C1B8-B6AB-4ACD-83C6-E138B65D8FB4}" dt="2018-09-22T10:55:33.325" v="160" actId="2165"/>
        <pc:sldMkLst>
          <pc:docMk/>
          <pc:sldMk cId="2655972332" sldId="267"/>
        </pc:sldMkLst>
        <pc:graphicFrameChg chg="modGraphic">
          <ac:chgData name="Carey Gibson" userId="f8714fe9-3830-455e-b3ee-a3278e53b342" providerId="ADAL" clId="{7A85C1B8-B6AB-4ACD-83C6-E138B65D8FB4}" dt="2018-09-22T10:55:33.325" v="160" actId="2165"/>
          <ac:graphicFrameMkLst>
            <pc:docMk/>
            <pc:sldMk cId="2655972332" sldId="267"/>
            <ac:graphicFrameMk id="3" creationId="{4CEA6DB4-13D6-4F8B-BE27-95BB172FC444}"/>
          </ac:graphicFrameMkLst>
        </pc:graphicFrameChg>
      </pc:sldChg>
      <pc:sldChg chg="modSp">
        <pc:chgData name="Carey Gibson" userId="f8714fe9-3830-455e-b3ee-a3278e53b342" providerId="ADAL" clId="{7A85C1B8-B6AB-4ACD-83C6-E138B65D8FB4}" dt="2018-09-22T10:54:54.096" v="145" actId="1076"/>
        <pc:sldMkLst>
          <pc:docMk/>
          <pc:sldMk cId="3511402287" sldId="269"/>
        </pc:sldMkLst>
        <pc:spChg chg="mod">
          <ac:chgData name="Carey Gibson" userId="f8714fe9-3830-455e-b3ee-a3278e53b342" providerId="ADAL" clId="{7A85C1B8-B6AB-4ACD-83C6-E138B65D8FB4}" dt="2018-09-22T10:54:45.380" v="144" actId="6549"/>
          <ac:spMkLst>
            <pc:docMk/>
            <pc:sldMk cId="3511402287" sldId="269"/>
            <ac:spMk id="4" creationId="{EBBFA52F-1A20-48E6-A6B9-F770DF8441B6}"/>
          </ac:spMkLst>
        </pc:spChg>
        <pc:graphicFrameChg chg="mod modGraphic">
          <ac:chgData name="Carey Gibson" userId="f8714fe9-3830-455e-b3ee-a3278e53b342" providerId="ADAL" clId="{7A85C1B8-B6AB-4ACD-83C6-E138B65D8FB4}" dt="2018-09-22T10:54:54.096" v="145" actId="1076"/>
          <ac:graphicFrameMkLst>
            <pc:docMk/>
            <pc:sldMk cId="3511402287" sldId="269"/>
            <ac:graphicFrameMk id="5" creationId="{209A7F08-D975-4640-9768-CCDB08FC8563}"/>
          </ac:graphicFrameMkLst>
        </pc:graphicFrameChg>
      </pc:sldChg>
    </pc:docChg>
  </pc:docChgLst>
  <pc:docChgLst>
    <pc:chgData name="Carey Gibson" userId="f8714fe9-3830-455e-b3ee-a3278e53b342" providerId="ADAL" clId="{3FDF24A5-0438-4573-809C-814267B93E07}"/>
    <pc:docChg chg="undo custSel addSld modSld">
      <pc:chgData name="Carey Gibson" userId="f8714fe9-3830-455e-b3ee-a3278e53b342" providerId="ADAL" clId="{3FDF24A5-0438-4573-809C-814267B93E07}" dt="2018-09-22T10:50:14.671" v="2345" actId="1076"/>
      <pc:docMkLst>
        <pc:docMk/>
      </pc:docMkLst>
      <pc:sldChg chg="addSp delSp modSp add">
        <pc:chgData name="Carey Gibson" userId="f8714fe9-3830-455e-b3ee-a3278e53b342" providerId="ADAL" clId="{3FDF24A5-0438-4573-809C-814267B93E07}" dt="2018-09-22T10:50:14.671" v="2345" actId="1076"/>
        <pc:sldMkLst>
          <pc:docMk/>
          <pc:sldMk cId="1251051291" sldId="266"/>
        </pc:sldMkLst>
        <pc:spChg chg="add del mod">
          <ac:chgData name="Carey Gibson" userId="f8714fe9-3830-455e-b3ee-a3278e53b342" providerId="ADAL" clId="{3FDF24A5-0438-4573-809C-814267B93E07}" dt="2018-09-22T09:51:36.592" v="17" actId="478"/>
          <ac:spMkLst>
            <pc:docMk/>
            <pc:sldMk cId="1251051291" sldId="266"/>
            <ac:spMk id="2" creationId="{85F84D34-89BD-482F-BD1F-7E19293F6C6C}"/>
          </ac:spMkLst>
        </pc:spChg>
        <pc:spChg chg="add mod">
          <ac:chgData name="Carey Gibson" userId="f8714fe9-3830-455e-b3ee-a3278e53b342" providerId="ADAL" clId="{3FDF24A5-0438-4573-809C-814267B93E07}" dt="2018-09-22T09:52:12.858" v="43" actId="20577"/>
          <ac:spMkLst>
            <pc:docMk/>
            <pc:sldMk cId="1251051291" sldId="266"/>
            <ac:spMk id="3" creationId="{3DCB2EEE-EAC9-41AA-9240-09CD3F74BD17}"/>
          </ac:spMkLst>
        </pc:spChg>
        <pc:spChg chg="add mod">
          <ac:chgData name="Carey Gibson" userId="f8714fe9-3830-455e-b3ee-a3278e53b342" providerId="ADAL" clId="{3FDF24A5-0438-4573-809C-814267B93E07}" dt="2018-09-22T10:01:24.447" v="203" actId="1076"/>
          <ac:spMkLst>
            <pc:docMk/>
            <pc:sldMk cId="1251051291" sldId="266"/>
            <ac:spMk id="4" creationId="{FFD85776-6E96-418D-A8BF-68F19CFEE440}"/>
          </ac:spMkLst>
        </pc:spChg>
        <pc:spChg chg="add del mod">
          <ac:chgData name="Carey Gibson" userId="f8714fe9-3830-455e-b3ee-a3278e53b342" providerId="ADAL" clId="{3FDF24A5-0438-4573-809C-814267B93E07}" dt="2018-09-22T09:54:59.656" v="54" actId="478"/>
          <ac:spMkLst>
            <pc:docMk/>
            <pc:sldMk cId="1251051291" sldId="266"/>
            <ac:spMk id="5" creationId="{C4427418-48F1-4AA4-8303-49BC8A2C5820}"/>
          </ac:spMkLst>
        </pc:spChg>
        <pc:spChg chg="add del mod">
          <ac:chgData name="Carey Gibson" userId="f8714fe9-3830-455e-b3ee-a3278e53b342" providerId="ADAL" clId="{3FDF24A5-0438-4573-809C-814267B93E07}" dt="2018-09-22T09:54:22.653" v="53" actId="478"/>
          <ac:spMkLst>
            <pc:docMk/>
            <pc:sldMk cId="1251051291" sldId="266"/>
            <ac:spMk id="6" creationId="{8345D019-12DB-49DF-AAA5-17692FCB2EA5}"/>
          </ac:spMkLst>
        </pc:spChg>
        <pc:spChg chg="add del mod">
          <ac:chgData name="Carey Gibson" userId="f8714fe9-3830-455e-b3ee-a3278e53b342" providerId="ADAL" clId="{3FDF24A5-0438-4573-809C-814267B93E07}" dt="2018-09-22T09:54:21.497" v="52" actId="478"/>
          <ac:spMkLst>
            <pc:docMk/>
            <pc:sldMk cId="1251051291" sldId="266"/>
            <ac:spMk id="7" creationId="{907E8F1A-2D54-4153-9555-4BA1989ABC02}"/>
          </ac:spMkLst>
        </pc:spChg>
        <pc:spChg chg="add mod">
          <ac:chgData name="Carey Gibson" userId="f8714fe9-3830-455e-b3ee-a3278e53b342" providerId="ADAL" clId="{3FDF24A5-0438-4573-809C-814267B93E07}" dt="2018-09-22T10:13:00.809" v="274" actId="255"/>
          <ac:spMkLst>
            <pc:docMk/>
            <pc:sldMk cId="1251051291" sldId="266"/>
            <ac:spMk id="8" creationId="{49E6F369-A443-47DC-A69B-8F1F9521BF55}"/>
          </ac:spMkLst>
        </pc:spChg>
        <pc:spChg chg="add mod">
          <ac:chgData name="Carey Gibson" userId="f8714fe9-3830-455e-b3ee-a3278e53b342" providerId="ADAL" clId="{3FDF24A5-0438-4573-809C-814267B93E07}" dt="2018-09-22T10:49:47.637" v="2342" actId="1038"/>
          <ac:spMkLst>
            <pc:docMk/>
            <pc:sldMk cId="1251051291" sldId="266"/>
            <ac:spMk id="9" creationId="{25FFC08D-8EF6-4CA4-9A3D-2C030A8E527B}"/>
          </ac:spMkLst>
        </pc:spChg>
        <pc:spChg chg="add mod">
          <ac:chgData name="Carey Gibson" userId="f8714fe9-3830-455e-b3ee-a3278e53b342" providerId="ADAL" clId="{3FDF24A5-0438-4573-809C-814267B93E07}" dt="2018-09-22T10:49:47.637" v="2342" actId="1038"/>
          <ac:spMkLst>
            <pc:docMk/>
            <pc:sldMk cId="1251051291" sldId="266"/>
            <ac:spMk id="10" creationId="{740601F2-2B0F-4FCA-9E3D-54C1FBFF8309}"/>
          </ac:spMkLst>
        </pc:spChg>
        <pc:spChg chg="add del mod">
          <ac:chgData name="Carey Gibson" userId="f8714fe9-3830-455e-b3ee-a3278e53b342" providerId="ADAL" clId="{3FDF24A5-0438-4573-809C-814267B93E07}" dt="2018-09-22T09:59:32.288" v="190" actId="478"/>
          <ac:spMkLst>
            <pc:docMk/>
            <pc:sldMk cId="1251051291" sldId="266"/>
            <ac:spMk id="11" creationId="{8F3C5577-CAD1-4775-AD51-56F40693F702}"/>
          </ac:spMkLst>
        </pc:spChg>
        <pc:spChg chg="add mod">
          <ac:chgData name="Carey Gibson" userId="f8714fe9-3830-455e-b3ee-a3278e53b342" providerId="ADAL" clId="{3FDF24A5-0438-4573-809C-814267B93E07}" dt="2018-09-22T10:49:47.637" v="2342" actId="1038"/>
          <ac:spMkLst>
            <pc:docMk/>
            <pc:sldMk cId="1251051291" sldId="266"/>
            <ac:spMk id="12" creationId="{366BCBD6-D5AA-46E4-8621-7164575011AE}"/>
          </ac:spMkLst>
        </pc:spChg>
        <pc:spChg chg="add del mod">
          <ac:chgData name="Carey Gibson" userId="f8714fe9-3830-455e-b3ee-a3278e53b342" providerId="ADAL" clId="{3FDF24A5-0438-4573-809C-814267B93E07}" dt="2018-09-22T09:58:26.882" v="182" actId="478"/>
          <ac:spMkLst>
            <pc:docMk/>
            <pc:sldMk cId="1251051291" sldId="266"/>
            <ac:spMk id="13" creationId="{7F4C822F-8D66-444E-BFDC-6AA7F64F74DD}"/>
          </ac:spMkLst>
        </pc:spChg>
        <pc:spChg chg="add del mod">
          <ac:chgData name="Carey Gibson" userId="f8714fe9-3830-455e-b3ee-a3278e53b342" providerId="ADAL" clId="{3FDF24A5-0438-4573-809C-814267B93E07}" dt="2018-09-22T10:03:40.522" v="210" actId="478"/>
          <ac:spMkLst>
            <pc:docMk/>
            <pc:sldMk cId="1251051291" sldId="266"/>
            <ac:spMk id="14" creationId="{0BF4909C-ED4F-416D-A88F-066F8A59BDC4}"/>
          </ac:spMkLst>
        </pc:spChg>
        <pc:spChg chg="add mod">
          <ac:chgData name="Carey Gibson" userId="f8714fe9-3830-455e-b3ee-a3278e53b342" providerId="ADAL" clId="{3FDF24A5-0438-4573-809C-814267B93E07}" dt="2018-09-22T10:49:47.637" v="2342" actId="1038"/>
          <ac:spMkLst>
            <pc:docMk/>
            <pc:sldMk cId="1251051291" sldId="266"/>
            <ac:spMk id="15" creationId="{8C134600-9D3F-4F46-8570-54A8A6587F4A}"/>
          </ac:spMkLst>
        </pc:spChg>
        <pc:spChg chg="add mod">
          <ac:chgData name="Carey Gibson" userId="f8714fe9-3830-455e-b3ee-a3278e53b342" providerId="ADAL" clId="{3FDF24A5-0438-4573-809C-814267B93E07}" dt="2018-09-22T10:49:47.637" v="2342" actId="1038"/>
          <ac:spMkLst>
            <pc:docMk/>
            <pc:sldMk cId="1251051291" sldId="266"/>
            <ac:spMk id="34" creationId="{289F2E46-2BF7-4F65-83B6-270BD71C3840}"/>
          </ac:spMkLst>
        </pc:spChg>
        <pc:spChg chg="add del">
          <ac:chgData name="Carey Gibson" userId="f8714fe9-3830-455e-b3ee-a3278e53b342" providerId="ADAL" clId="{3FDF24A5-0438-4573-809C-814267B93E07}" dt="2018-09-22T10:07:40.232" v="229"/>
          <ac:spMkLst>
            <pc:docMk/>
            <pc:sldMk cId="1251051291" sldId="266"/>
            <ac:spMk id="37" creationId="{B4DDDF17-9202-4E5C-AA2D-ED944F0A3564}"/>
          </ac:spMkLst>
        </pc:spChg>
        <pc:spChg chg="add mod">
          <ac:chgData name="Carey Gibson" userId="f8714fe9-3830-455e-b3ee-a3278e53b342" providerId="ADAL" clId="{3FDF24A5-0438-4573-809C-814267B93E07}" dt="2018-09-22T10:49:47.637" v="2342" actId="1038"/>
          <ac:spMkLst>
            <pc:docMk/>
            <pc:sldMk cId="1251051291" sldId="266"/>
            <ac:spMk id="38" creationId="{EA9FFB43-ADEA-4117-8E65-3D019B2563AB}"/>
          </ac:spMkLst>
        </pc:spChg>
        <pc:spChg chg="add del mod">
          <ac:chgData name="Carey Gibson" userId="f8714fe9-3830-455e-b3ee-a3278e53b342" providerId="ADAL" clId="{3FDF24A5-0438-4573-809C-814267B93E07}" dt="2018-09-22T10:11:33.380" v="246" actId="478"/>
          <ac:spMkLst>
            <pc:docMk/>
            <pc:sldMk cId="1251051291" sldId="266"/>
            <ac:spMk id="41" creationId="{5735A1EE-94A5-45D8-96DF-26C3EFA25EDB}"/>
          </ac:spMkLst>
        </pc:spChg>
        <pc:spChg chg="add mod">
          <ac:chgData name="Carey Gibson" userId="f8714fe9-3830-455e-b3ee-a3278e53b342" providerId="ADAL" clId="{3FDF24A5-0438-4573-809C-814267B93E07}" dt="2018-09-22T10:49:47.637" v="2342" actId="1038"/>
          <ac:spMkLst>
            <pc:docMk/>
            <pc:sldMk cId="1251051291" sldId="266"/>
            <ac:spMk id="42" creationId="{36F5732A-D4A7-462D-B2B2-199ADDC69096}"/>
          </ac:spMkLst>
        </pc:spChg>
        <pc:cxnChg chg="add mod">
          <ac:chgData name="Carey Gibson" userId="f8714fe9-3830-455e-b3ee-a3278e53b342" providerId="ADAL" clId="{3FDF24A5-0438-4573-809C-814267B93E07}" dt="2018-09-22T10:49:47.637" v="2342" actId="1038"/>
          <ac:cxnSpMkLst>
            <pc:docMk/>
            <pc:sldMk cId="1251051291" sldId="266"/>
            <ac:cxnSpMk id="17" creationId="{44F35CB7-5AAC-468B-B031-290057015796}"/>
          </ac:cxnSpMkLst>
        </pc:cxnChg>
        <pc:cxnChg chg="add mod">
          <ac:chgData name="Carey Gibson" userId="f8714fe9-3830-455e-b3ee-a3278e53b342" providerId="ADAL" clId="{3FDF24A5-0438-4573-809C-814267B93E07}" dt="2018-09-22T10:49:47.637" v="2342" actId="1038"/>
          <ac:cxnSpMkLst>
            <pc:docMk/>
            <pc:sldMk cId="1251051291" sldId="266"/>
            <ac:cxnSpMk id="19" creationId="{FF0C65EC-0A1B-4BBA-97AE-E8A643171630}"/>
          </ac:cxnSpMkLst>
        </pc:cxnChg>
        <pc:cxnChg chg="add mod">
          <ac:chgData name="Carey Gibson" userId="f8714fe9-3830-455e-b3ee-a3278e53b342" providerId="ADAL" clId="{3FDF24A5-0438-4573-809C-814267B93E07}" dt="2018-09-22T10:49:47.637" v="2342" actId="1038"/>
          <ac:cxnSpMkLst>
            <pc:docMk/>
            <pc:sldMk cId="1251051291" sldId="266"/>
            <ac:cxnSpMk id="21" creationId="{D68579B4-027C-4FFD-8A5A-1E668FC3376F}"/>
          </ac:cxnSpMkLst>
        </pc:cxnChg>
        <pc:cxnChg chg="add del mod">
          <ac:chgData name="Carey Gibson" userId="f8714fe9-3830-455e-b3ee-a3278e53b342" providerId="ADAL" clId="{3FDF24A5-0438-4573-809C-814267B93E07}" dt="2018-09-22T10:04:02.324" v="212" actId="478"/>
          <ac:cxnSpMkLst>
            <pc:docMk/>
            <pc:sldMk cId="1251051291" sldId="266"/>
            <ac:cxnSpMk id="23" creationId="{D1D7F067-FDFD-43A9-933B-B97D95BDE516}"/>
          </ac:cxnSpMkLst>
        </pc:cxnChg>
        <pc:cxnChg chg="add mod">
          <ac:chgData name="Carey Gibson" userId="f8714fe9-3830-455e-b3ee-a3278e53b342" providerId="ADAL" clId="{3FDF24A5-0438-4573-809C-814267B93E07}" dt="2018-09-22T10:50:02.432" v="2343" actId="14100"/>
          <ac:cxnSpMkLst>
            <pc:docMk/>
            <pc:sldMk cId="1251051291" sldId="266"/>
            <ac:cxnSpMk id="28" creationId="{7EE6A2D8-594D-476D-8E5C-7D787EB38206}"/>
          </ac:cxnSpMkLst>
        </pc:cxnChg>
        <pc:cxnChg chg="add mod">
          <ac:chgData name="Carey Gibson" userId="f8714fe9-3830-455e-b3ee-a3278e53b342" providerId="ADAL" clId="{3FDF24A5-0438-4573-809C-814267B93E07}" dt="2018-09-22T10:50:14.671" v="2345" actId="1076"/>
          <ac:cxnSpMkLst>
            <pc:docMk/>
            <pc:sldMk cId="1251051291" sldId="266"/>
            <ac:cxnSpMk id="30" creationId="{06E9C641-07B7-4B16-AC36-CDC9C6E673BA}"/>
          </ac:cxnSpMkLst>
        </pc:cxnChg>
        <pc:cxnChg chg="add mod">
          <ac:chgData name="Carey Gibson" userId="f8714fe9-3830-455e-b3ee-a3278e53b342" providerId="ADAL" clId="{3FDF24A5-0438-4573-809C-814267B93E07}" dt="2018-09-22T10:50:09.207" v="2344" actId="1076"/>
          <ac:cxnSpMkLst>
            <pc:docMk/>
            <pc:sldMk cId="1251051291" sldId="266"/>
            <ac:cxnSpMk id="33" creationId="{A28F2A73-1E97-48C5-8C0D-F9437D05E41D}"/>
          </ac:cxnSpMkLst>
        </pc:cxnChg>
        <pc:cxnChg chg="add mod">
          <ac:chgData name="Carey Gibson" userId="f8714fe9-3830-455e-b3ee-a3278e53b342" providerId="ADAL" clId="{3FDF24A5-0438-4573-809C-814267B93E07}" dt="2018-09-22T10:49:47.637" v="2342" actId="1038"/>
          <ac:cxnSpMkLst>
            <pc:docMk/>
            <pc:sldMk cId="1251051291" sldId="266"/>
            <ac:cxnSpMk id="36" creationId="{8994FB5C-5D23-4122-BA4D-3CECF47DDA84}"/>
          </ac:cxnSpMkLst>
        </pc:cxnChg>
        <pc:cxnChg chg="add mod">
          <ac:chgData name="Carey Gibson" userId="f8714fe9-3830-455e-b3ee-a3278e53b342" providerId="ADAL" clId="{3FDF24A5-0438-4573-809C-814267B93E07}" dt="2018-09-22T10:49:47.637" v="2342" actId="1038"/>
          <ac:cxnSpMkLst>
            <pc:docMk/>
            <pc:sldMk cId="1251051291" sldId="266"/>
            <ac:cxnSpMk id="40" creationId="{3B88C2A1-653F-4FBA-B55D-A28C1E2D6139}"/>
          </ac:cxnSpMkLst>
        </pc:cxnChg>
        <pc:cxnChg chg="add mod">
          <ac:chgData name="Carey Gibson" userId="f8714fe9-3830-455e-b3ee-a3278e53b342" providerId="ADAL" clId="{3FDF24A5-0438-4573-809C-814267B93E07}" dt="2018-09-22T10:49:47.637" v="2342" actId="1038"/>
          <ac:cxnSpMkLst>
            <pc:docMk/>
            <pc:sldMk cId="1251051291" sldId="266"/>
            <ac:cxnSpMk id="44" creationId="{AB57805C-6297-4275-9ECE-11254B7A2D2E}"/>
          </ac:cxnSpMkLst>
        </pc:cxnChg>
      </pc:sldChg>
      <pc:sldChg chg="addSp modSp add">
        <pc:chgData name="Carey Gibson" userId="f8714fe9-3830-455e-b3ee-a3278e53b342" providerId="ADAL" clId="{3FDF24A5-0438-4573-809C-814267B93E07}" dt="2018-09-22T10:29:57.611" v="1318" actId="255"/>
        <pc:sldMkLst>
          <pc:docMk/>
          <pc:sldMk cId="2655972332" sldId="267"/>
        </pc:sldMkLst>
        <pc:spChg chg="add mod">
          <ac:chgData name="Carey Gibson" userId="f8714fe9-3830-455e-b3ee-a3278e53b342" providerId="ADAL" clId="{3FDF24A5-0438-4573-809C-814267B93E07}" dt="2018-09-22T10:16:35.600" v="299" actId="122"/>
          <ac:spMkLst>
            <pc:docMk/>
            <pc:sldMk cId="2655972332" sldId="267"/>
            <ac:spMk id="2" creationId="{25FB9324-FF18-498E-A0E0-53C3CAB9D7DF}"/>
          </ac:spMkLst>
        </pc:spChg>
        <pc:graphicFrameChg chg="add mod modGraphic">
          <ac:chgData name="Carey Gibson" userId="f8714fe9-3830-455e-b3ee-a3278e53b342" providerId="ADAL" clId="{3FDF24A5-0438-4573-809C-814267B93E07}" dt="2018-09-22T10:29:57.611" v="1318" actId="255"/>
          <ac:graphicFrameMkLst>
            <pc:docMk/>
            <pc:sldMk cId="2655972332" sldId="267"/>
            <ac:graphicFrameMk id="3" creationId="{4CEA6DB4-13D6-4F8B-BE27-95BB172FC444}"/>
          </ac:graphicFrameMkLst>
        </pc:graphicFrameChg>
      </pc:sldChg>
      <pc:sldChg chg="addSp modSp add">
        <pc:chgData name="Carey Gibson" userId="f8714fe9-3830-455e-b3ee-a3278e53b342" providerId="ADAL" clId="{3FDF24A5-0438-4573-809C-814267B93E07}" dt="2018-09-22T10:37:49.526" v="1346" actId="14100"/>
        <pc:sldMkLst>
          <pc:docMk/>
          <pc:sldMk cId="1467440598" sldId="268"/>
        </pc:sldMkLst>
        <pc:spChg chg="add mod">
          <ac:chgData name="Carey Gibson" userId="f8714fe9-3830-455e-b3ee-a3278e53b342" providerId="ADAL" clId="{3FDF24A5-0438-4573-809C-814267B93E07}" dt="2018-09-22T10:37:49.526" v="1346" actId="14100"/>
          <ac:spMkLst>
            <pc:docMk/>
            <pc:sldMk cId="1467440598" sldId="268"/>
            <ac:spMk id="2" creationId="{DA3ADEB1-D58E-4B66-931A-64EF5EC80B14}"/>
          </ac:spMkLst>
        </pc:spChg>
        <pc:picChg chg="add mod">
          <ac:chgData name="Carey Gibson" userId="f8714fe9-3830-455e-b3ee-a3278e53b342" providerId="ADAL" clId="{3FDF24A5-0438-4573-809C-814267B93E07}" dt="2018-09-22T10:37:12.326" v="1343" actId="1076"/>
          <ac:picMkLst>
            <pc:docMk/>
            <pc:sldMk cId="1467440598" sldId="268"/>
            <ac:picMk id="3" creationId="{3D2E3EFF-9803-4B65-8302-DEF528F86B6C}"/>
          </ac:picMkLst>
        </pc:picChg>
      </pc:sldChg>
      <pc:sldChg chg="addSp delSp modSp add">
        <pc:chgData name="Carey Gibson" userId="f8714fe9-3830-455e-b3ee-a3278e53b342" providerId="ADAL" clId="{3FDF24A5-0438-4573-809C-814267B93E07}" dt="2018-09-22T10:48:30.936" v="2333" actId="1076"/>
        <pc:sldMkLst>
          <pc:docMk/>
          <pc:sldMk cId="3511402287" sldId="269"/>
        </pc:sldMkLst>
        <pc:spChg chg="add mod">
          <ac:chgData name="Carey Gibson" userId="f8714fe9-3830-455e-b3ee-a3278e53b342" providerId="ADAL" clId="{3FDF24A5-0438-4573-809C-814267B93E07}" dt="2018-09-22T10:38:02.314" v="1358" actId="20577"/>
          <ac:spMkLst>
            <pc:docMk/>
            <pc:sldMk cId="3511402287" sldId="269"/>
            <ac:spMk id="2" creationId="{760B13C8-7ACE-42CF-A374-DA0F7F7266C7}"/>
          </ac:spMkLst>
        </pc:spChg>
        <pc:spChg chg="add del">
          <ac:chgData name="Carey Gibson" userId="f8714fe9-3830-455e-b3ee-a3278e53b342" providerId="ADAL" clId="{3FDF24A5-0438-4573-809C-814267B93E07}" dt="2018-09-22T10:38:16.916" v="1360"/>
          <ac:spMkLst>
            <pc:docMk/>
            <pc:sldMk cId="3511402287" sldId="269"/>
            <ac:spMk id="3" creationId="{A1E24159-BC2E-4D7D-87A7-3AADCDFF5E27}"/>
          </ac:spMkLst>
        </pc:spChg>
        <pc:spChg chg="add mod">
          <ac:chgData name="Carey Gibson" userId="f8714fe9-3830-455e-b3ee-a3278e53b342" providerId="ADAL" clId="{3FDF24A5-0438-4573-809C-814267B93E07}" dt="2018-09-22T10:39:45.119" v="1522" actId="207"/>
          <ac:spMkLst>
            <pc:docMk/>
            <pc:sldMk cId="3511402287" sldId="269"/>
            <ac:spMk id="4" creationId="{EBBFA52F-1A20-48E6-A6B9-F770DF8441B6}"/>
          </ac:spMkLst>
        </pc:spChg>
        <pc:graphicFrameChg chg="add mod modGraphic">
          <ac:chgData name="Carey Gibson" userId="f8714fe9-3830-455e-b3ee-a3278e53b342" providerId="ADAL" clId="{3FDF24A5-0438-4573-809C-814267B93E07}" dt="2018-09-22T10:48:30.936" v="2333" actId="1076"/>
          <ac:graphicFrameMkLst>
            <pc:docMk/>
            <pc:sldMk cId="3511402287" sldId="269"/>
            <ac:graphicFrameMk id="5" creationId="{209A7F08-D975-4640-9768-CCDB08FC8563}"/>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3DE605-4ECE-4237-BD0C-D90F59963A54}" type="doc">
      <dgm:prSet loTypeId="urn:microsoft.com/office/officeart/2005/8/layout/default" loCatId="list" qsTypeId="urn:microsoft.com/office/officeart/2005/8/quickstyle/simple5" qsCatId="simple" csTypeId="urn:microsoft.com/office/officeart/2005/8/colors/accent1_2" csCatId="accent1" phldr="1"/>
      <dgm:spPr/>
      <dgm:t>
        <a:bodyPr/>
        <a:lstStyle/>
        <a:p>
          <a:endParaRPr lang="en-US"/>
        </a:p>
      </dgm:t>
    </dgm:pt>
    <dgm:pt modelId="{1B4F5393-657B-4C12-964F-C3535D2C32CD}">
      <dgm:prSet phldrT="[Text]" custT="1"/>
      <dgm:spPr/>
      <dgm:t>
        <a:bodyPr/>
        <a:lstStyle/>
        <a:p>
          <a:r>
            <a:rPr lang="en-US" sz="3600" baseline="0" dirty="0"/>
            <a:t>Academic Affairs</a:t>
          </a:r>
        </a:p>
      </dgm:t>
    </dgm:pt>
    <dgm:pt modelId="{C5DF05A9-08E1-40D8-A9D8-ABA53D9AE36B}" type="parTrans" cxnId="{9D6F8F12-61AE-43F9-8B77-410FEE2B814F}">
      <dgm:prSet/>
      <dgm:spPr/>
      <dgm:t>
        <a:bodyPr/>
        <a:lstStyle/>
        <a:p>
          <a:endParaRPr lang="en-US"/>
        </a:p>
      </dgm:t>
    </dgm:pt>
    <dgm:pt modelId="{132F9E4A-FCD5-4375-B785-C4BBE8A47E6E}" type="sibTrans" cxnId="{9D6F8F12-61AE-43F9-8B77-410FEE2B814F}">
      <dgm:prSet/>
      <dgm:spPr/>
      <dgm:t>
        <a:bodyPr/>
        <a:lstStyle/>
        <a:p>
          <a:endParaRPr lang="en-US"/>
        </a:p>
      </dgm:t>
    </dgm:pt>
    <dgm:pt modelId="{03FD730F-5529-4F35-9A49-80B35045E841}">
      <dgm:prSet phldrT="[Text]" custT="1"/>
      <dgm:spPr/>
      <dgm:t>
        <a:bodyPr/>
        <a:lstStyle/>
        <a:p>
          <a:r>
            <a:rPr lang="en-US" sz="3600" dirty="0"/>
            <a:t>Research</a:t>
          </a:r>
        </a:p>
      </dgm:t>
    </dgm:pt>
    <dgm:pt modelId="{CF538A26-E742-4D9D-AC8D-20916215DD45}" type="parTrans" cxnId="{D5DB661D-309B-486B-B8EF-B957BBCA9D4A}">
      <dgm:prSet/>
      <dgm:spPr/>
      <dgm:t>
        <a:bodyPr/>
        <a:lstStyle/>
        <a:p>
          <a:endParaRPr lang="en-US"/>
        </a:p>
      </dgm:t>
    </dgm:pt>
    <dgm:pt modelId="{98CFE03B-A1B3-4422-BF4B-F0B1D4EA1D80}" type="sibTrans" cxnId="{D5DB661D-309B-486B-B8EF-B957BBCA9D4A}">
      <dgm:prSet/>
      <dgm:spPr/>
      <dgm:t>
        <a:bodyPr/>
        <a:lstStyle/>
        <a:p>
          <a:endParaRPr lang="en-US"/>
        </a:p>
      </dgm:t>
    </dgm:pt>
    <dgm:pt modelId="{D1594D3D-3DEE-473E-8A05-F3C95E74F48B}">
      <dgm:prSet phldrT="[Text]" custT="1"/>
      <dgm:spPr/>
      <dgm:t>
        <a:bodyPr/>
        <a:lstStyle/>
        <a:p>
          <a:r>
            <a:rPr lang="en-US" sz="3600" dirty="0"/>
            <a:t>School of Medicine </a:t>
          </a:r>
        </a:p>
      </dgm:t>
    </dgm:pt>
    <dgm:pt modelId="{D07B24F8-9F4C-42CF-8740-CFEEAD13B429}" type="parTrans" cxnId="{8922F66C-875D-4F40-B9C4-B9691E39EB63}">
      <dgm:prSet/>
      <dgm:spPr/>
      <dgm:t>
        <a:bodyPr/>
        <a:lstStyle/>
        <a:p>
          <a:endParaRPr lang="en-US"/>
        </a:p>
      </dgm:t>
    </dgm:pt>
    <dgm:pt modelId="{507279A9-9BB4-41D1-B8E0-CF5E317D458D}" type="sibTrans" cxnId="{8922F66C-875D-4F40-B9C4-B9691E39EB63}">
      <dgm:prSet/>
      <dgm:spPr/>
      <dgm:t>
        <a:bodyPr/>
        <a:lstStyle/>
        <a:p>
          <a:endParaRPr lang="en-US"/>
        </a:p>
      </dgm:t>
    </dgm:pt>
    <dgm:pt modelId="{36EB7E39-E1A6-40FD-B2BA-61E78C48DF19}">
      <dgm:prSet phldrT="[Text]" custT="1"/>
      <dgm:spPr/>
      <dgm:t>
        <a:bodyPr/>
        <a:lstStyle/>
        <a:p>
          <a:r>
            <a:rPr lang="en-US" sz="3200" dirty="0"/>
            <a:t>University Administration</a:t>
          </a:r>
        </a:p>
      </dgm:t>
    </dgm:pt>
    <dgm:pt modelId="{FA2AE3E0-FEDD-4504-86A8-85B9E7EE5BF5}" type="parTrans" cxnId="{DA2F7670-8802-4F81-8320-0D6F54C4B7EA}">
      <dgm:prSet/>
      <dgm:spPr/>
      <dgm:t>
        <a:bodyPr/>
        <a:lstStyle/>
        <a:p>
          <a:endParaRPr lang="en-US"/>
        </a:p>
      </dgm:t>
    </dgm:pt>
    <dgm:pt modelId="{B87076BC-7A24-4410-9A2C-166D1849E894}" type="sibTrans" cxnId="{DA2F7670-8802-4F81-8320-0D6F54C4B7EA}">
      <dgm:prSet/>
      <dgm:spPr/>
      <dgm:t>
        <a:bodyPr/>
        <a:lstStyle/>
        <a:p>
          <a:endParaRPr lang="en-US"/>
        </a:p>
      </dgm:t>
    </dgm:pt>
    <dgm:pt modelId="{A0E9F974-103F-4330-97A5-D7ADF1BC2A25}" type="pres">
      <dgm:prSet presAssocID="{E83DE605-4ECE-4237-BD0C-D90F59963A54}" presName="diagram" presStyleCnt="0">
        <dgm:presLayoutVars>
          <dgm:dir/>
          <dgm:resizeHandles val="exact"/>
        </dgm:presLayoutVars>
      </dgm:prSet>
      <dgm:spPr/>
    </dgm:pt>
    <dgm:pt modelId="{631479B8-460F-4A76-AF94-64CF6200E833}" type="pres">
      <dgm:prSet presAssocID="{1B4F5393-657B-4C12-964F-C3535D2C32CD}" presName="node" presStyleLbl="node1" presStyleIdx="0" presStyleCnt="4" custLinFactNeighborX="-26" custLinFactNeighborY="-8902">
        <dgm:presLayoutVars>
          <dgm:bulletEnabled val="1"/>
        </dgm:presLayoutVars>
      </dgm:prSet>
      <dgm:spPr>
        <a:prstGeom prst="roundRect">
          <a:avLst/>
        </a:prstGeom>
      </dgm:spPr>
    </dgm:pt>
    <dgm:pt modelId="{CBAA2F6D-3D6D-45E6-BCF1-838A64283CCE}" type="pres">
      <dgm:prSet presAssocID="{132F9E4A-FCD5-4375-B785-C4BBE8A47E6E}" presName="sibTrans" presStyleCnt="0"/>
      <dgm:spPr/>
    </dgm:pt>
    <dgm:pt modelId="{1D957A92-8520-47E4-AE4D-BF76E372C523}" type="pres">
      <dgm:prSet presAssocID="{03FD730F-5529-4F35-9A49-80B35045E841}" presName="node" presStyleLbl="node1" presStyleIdx="1" presStyleCnt="4">
        <dgm:presLayoutVars>
          <dgm:bulletEnabled val="1"/>
        </dgm:presLayoutVars>
      </dgm:prSet>
      <dgm:spPr>
        <a:prstGeom prst="roundRect">
          <a:avLst/>
        </a:prstGeom>
      </dgm:spPr>
    </dgm:pt>
    <dgm:pt modelId="{81E82774-333A-4967-8580-463E19525D03}" type="pres">
      <dgm:prSet presAssocID="{98CFE03B-A1B3-4422-BF4B-F0B1D4EA1D80}" presName="sibTrans" presStyleCnt="0"/>
      <dgm:spPr/>
    </dgm:pt>
    <dgm:pt modelId="{F83562DA-62BD-4342-9D7C-0BDA0E7D7E64}" type="pres">
      <dgm:prSet presAssocID="{D1594D3D-3DEE-473E-8A05-F3C95E74F48B}" presName="node" presStyleLbl="node1" presStyleIdx="2" presStyleCnt="4">
        <dgm:presLayoutVars>
          <dgm:bulletEnabled val="1"/>
        </dgm:presLayoutVars>
      </dgm:prSet>
      <dgm:spPr>
        <a:prstGeom prst="roundRect">
          <a:avLst/>
        </a:prstGeom>
      </dgm:spPr>
    </dgm:pt>
    <dgm:pt modelId="{41F4DF24-F27E-45BB-9488-A6337A72CA8B}" type="pres">
      <dgm:prSet presAssocID="{507279A9-9BB4-41D1-B8E0-CF5E317D458D}" presName="sibTrans" presStyleCnt="0"/>
      <dgm:spPr/>
    </dgm:pt>
    <dgm:pt modelId="{D6AE57A6-7583-46CE-8ED5-83DC5833E05A}" type="pres">
      <dgm:prSet presAssocID="{36EB7E39-E1A6-40FD-B2BA-61E78C48DF19}" presName="node" presStyleLbl="node1" presStyleIdx="3" presStyleCnt="4">
        <dgm:presLayoutVars>
          <dgm:bulletEnabled val="1"/>
        </dgm:presLayoutVars>
      </dgm:prSet>
      <dgm:spPr>
        <a:prstGeom prst="roundRect">
          <a:avLst/>
        </a:prstGeom>
      </dgm:spPr>
    </dgm:pt>
  </dgm:ptLst>
  <dgm:cxnLst>
    <dgm:cxn modelId="{9D6F8F12-61AE-43F9-8B77-410FEE2B814F}" srcId="{E83DE605-4ECE-4237-BD0C-D90F59963A54}" destId="{1B4F5393-657B-4C12-964F-C3535D2C32CD}" srcOrd="0" destOrd="0" parTransId="{C5DF05A9-08E1-40D8-A9D8-ABA53D9AE36B}" sibTransId="{132F9E4A-FCD5-4375-B785-C4BBE8A47E6E}"/>
    <dgm:cxn modelId="{D5DB661D-309B-486B-B8EF-B957BBCA9D4A}" srcId="{E83DE605-4ECE-4237-BD0C-D90F59963A54}" destId="{03FD730F-5529-4F35-9A49-80B35045E841}" srcOrd="1" destOrd="0" parTransId="{CF538A26-E742-4D9D-AC8D-20916215DD45}" sibTransId="{98CFE03B-A1B3-4422-BF4B-F0B1D4EA1D80}"/>
    <dgm:cxn modelId="{8922F66C-875D-4F40-B9C4-B9691E39EB63}" srcId="{E83DE605-4ECE-4237-BD0C-D90F59963A54}" destId="{D1594D3D-3DEE-473E-8A05-F3C95E74F48B}" srcOrd="2" destOrd="0" parTransId="{D07B24F8-9F4C-42CF-8740-CFEEAD13B429}" sibTransId="{507279A9-9BB4-41D1-B8E0-CF5E317D458D}"/>
    <dgm:cxn modelId="{DA2F7670-8802-4F81-8320-0D6F54C4B7EA}" srcId="{E83DE605-4ECE-4237-BD0C-D90F59963A54}" destId="{36EB7E39-E1A6-40FD-B2BA-61E78C48DF19}" srcOrd="3" destOrd="0" parTransId="{FA2AE3E0-FEDD-4504-86A8-85B9E7EE5BF5}" sibTransId="{B87076BC-7A24-4410-9A2C-166D1849E894}"/>
    <dgm:cxn modelId="{E830FFAA-4AC4-466E-85DE-DC09EA6F99F0}" type="presOf" srcId="{1B4F5393-657B-4C12-964F-C3535D2C32CD}" destId="{631479B8-460F-4A76-AF94-64CF6200E833}" srcOrd="0" destOrd="0" presId="urn:microsoft.com/office/officeart/2005/8/layout/default"/>
    <dgm:cxn modelId="{391B96C8-BBD3-4D6D-BF1A-39842BEB42DF}" type="presOf" srcId="{E83DE605-4ECE-4237-BD0C-D90F59963A54}" destId="{A0E9F974-103F-4330-97A5-D7ADF1BC2A25}" srcOrd="0" destOrd="0" presId="urn:microsoft.com/office/officeart/2005/8/layout/default"/>
    <dgm:cxn modelId="{14771FCC-980B-47AA-B285-FB91DF7AB3F2}" type="presOf" srcId="{D1594D3D-3DEE-473E-8A05-F3C95E74F48B}" destId="{F83562DA-62BD-4342-9D7C-0BDA0E7D7E64}" srcOrd="0" destOrd="0" presId="urn:microsoft.com/office/officeart/2005/8/layout/default"/>
    <dgm:cxn modelId="{A9BEE5D7-1644-4053-AF37-E02EFEBEAF86}" type="presOf" srcId="{03FD730F-5529-4F35-9A49-80B35045E841}" destId="{1D957A92-8520-47E4-AE4D-BF76E372C523}" srcOrd="0" destOrd="0" presId="urn:microsoft.com/office/officeart/2005/8/layout/default"/>
    <dgm:cxn modelId="{8B17EADD-5ED7-43FC-B376-C50B970F485A}" type="presOf" srcId="{36EB7E39-E1A6-40FD-B2BA-61E78C48DF19}" destId="{D6AE57A6-7583-46CE-8ED5-83DC5833E05A}" srcOrd="0" destOrd="0" presId="urn:microsoft.com/office/officeart/2005/8/layout/default"/>
    <dgm:cxn modelId="{86D98D01-1B91-40AA-905A-4000C85D4CB2}" type="presParOf" srcId="{A0E9F974-103F-4330-97A5-D7ADF1BC2A25}" destId="{631479B8-460F-4A76-AF94-64CF6200E833}" srcOrd="0" destOrd="0" presId="urn:microsoft.com/office/officeart/2005/8/layout/default"/>
    <dgm:cxn modelId="{0ACE394B-8B1D-4DC7-9F68-C397134C66D2}" type="presParOf" srcId="{A0E9F974-103F-4330-97A5-D7ADF1BC2A25}" destId="{CBAA2F6D-3D6D-45E6-BCF1-838A64283CCE}" srcOrd="1" destOrd="0" presId="urn:microsoft.com/office/officeart/2005/8/layout/default"/>
    <dgm:cxn modelId="{DB7EBFCD-1D0C-4B66-9561-B0E0792917AC}" type="presParOf" srcId="{A0E9F974-103F-4330-97A5-D7ADF1BC2A25}" destId="{1D957A92-8520-47E4-AE4D-BF76E372C523}" srcOrd="2" destOrd="0" presId="urn:microsoft.com/office/officeart/2005/8/layout/default"/>
    <dgm:cxn modelId="{4C01018F-A79D-4BEE-A32D-6C3084890A53}" type="presParOf" srcId="{A0E9F974-103F-4330-97A5-D7ADF1BC2A25}" destId="{81E82774-333A-4967-8580-463E19525D03}" srcOrd="3" destOrd="0" presId="urn:microsoft.com/office/officeart/2005/8/layout/default"/>
    <dgm:cxn modelId="{553C655C-C3D2-4CDB-B448-D3F6426067C2}" type="presParOf" srcId="{A0E9F974-103F-4330-97A5-D7ADF1BC2A25}" destId="{F83562DA-62BD-4342-9D7C-0BDA0E7D7E64}" srcOrd="4" destOrd="0" presId="urn:microsoft.com/office/officeart/2005/8/layout/default"/>
    <dgm:cxn modelId="{448BD2C0-6190-4F6D-9342-FF340D3AE11B}" type="presParOf" srcId="{A0E9F974-103F-4330-97A5-D7ADF1BC2A25}" destId="{41F4DF24-F27E-45BB-9488-A6337A72CA8B}" srcOrd="5" destOrd="0" presId="urn:microsoft.com/office/officeart/2005/8/layout/default"/>
    <dgm:cxn modelId="{23A7A43D-C6E9-4808-BDD7-7A3FF0BB87A8}" type="presParOf" srcId="{A0E9F974-103F-4330-97A5-D7ADF1BC2A25}" destId="{D6AE57A6-7583-46CE-8ED5-83DC5833E05A}"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1479B8-460F-4A76-AF94-64CF6200E833}">
      <dsp:nvSpPr>
        <dsp:cNvPr id="0" name=""/>
        <dsp:cNvSpPr/>
      </dsp:nvSpPr>
      <dsp:spPr>
        <a:xfrm>
          <a:off x="0" y="0"/>
          <a:ext cx="2938425" cy="176305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kern="1200" baseline="0" dirty="0"/>
            <a:t>Academic Affairs</a:t>
          </a:r>
        </a:p>
      </dsp:txBody>
      <dsp:txXfrm>
        <a:off x="86065" y="86065"/>
        <a:ext cx="2766295" cy="1590925"/>
      </dsp:txXfrm>
    </dsp:sp>
    <dsp:sp modelId="{1D957A92-8520-47E4-AE4D-BF76E372C523}">
      <dsp:nvSpPr>
        <dsp:cNvPr id="0" name=""/>
        <dsp:cNvSpPr/>
      </dsp:nvSpPr>
      <dsp:spPr>
        <a:xfrm>
          <a:off x="3233021" y="4548"/>
          <a:ext cx="2938425" cy="176305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kern="1200" dirty="0"/>
            <a:t>Research</a:t>
          </a:r>
        </a:p>
      </dsp:txBody>
      <dsp:txXfrm>
        <a:off x="3319086" y="90613"/>
        <a:ext cx="2766295" cy="1590925"/>
      </dsp:txXfrm>
    </dsp:sp>
    <dsp:sp modelId="{F83562DA-62BD-4342-9D7C-0BDA0E7D7E64}">
      <dsp:nvSpPr>
        <dsp:cNvPr id="0" name=""/>
        <dsp:cNvSpPr/>
      </dsp:nvSpPr>
      <dsp:spPr>
        <a:xfrm>
          <a:off x="753" y="2061446"/>
          <a:ext cx="2938425" cy="176305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kern="1200" dirty="0"/>
            <a:t>School of Medicine </a:t>
          </a:r>
        </a:p>
      </dsp:txBody>
      <dsp:txXfrm>
        <a:off x="86818" y="2147511"/>
        <a:ext cx="2766295" cy="1590925"/>
      </dsp:txXfrm>
    </dsp:sp>
    <dsp:sp modelId="{D6AE57A6-7583-46CE-8ED5-83DC5833E05A}">
      <dsp:nvSpPr>
        <dsp:cNvPr id="0" name=""/>
        <dsp:cNvSpPr/>
      </dsp:nvSpPr>
      <dsp:spPr>
        <a:xfrm>
          <a:off x="3233021" y="2061446"/>
          <a:ext cx="2938425" cy="176305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t>University Administration</a:t>
          </a:r>
        </a:p>
      </dsp:txBody>
      <dsp:txXfrm>
        <a:off x="3319086" y="2147511"/>
        <a:ext cx="2766295" cy="1590925"/>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1914" cy="463064"/>
          </a:xfrm>
          <a:prstGeom prst="rect">
            <a:avLst/>
          </a:prstGeom>
        </p:spPr>
        <p:txBody>
          <a:bodyPr vert="horz" lIns="90754" tIns="45377" rIns="90754" bIns="45377" rtlCol="0"/>
          <a:lstStyle>
            <a:lvl1pPr algn="l">
              <a:defRPr sz="1200"/>
            </a:lvl1pPr>
          </a:lstStyle>
          <a:p>
            <a:endParaRPr lang="en-US"/>
          </a:p>
        </p:txBody>
      </p:sp>
      <p:sp>
        <p:nvSpPr>
          <p:cNvPr id="3" name="Date Placeholder 2"/>
          <p:cNvSpPr>
            <a:spLocks noGrp="1"/>
          </p:cNvSpPr>
          <p:nvPr>
            <p:ph type="dt" sz="quarter" idx="1"/>
          </p:nvPr>
        </p:nvSpPr>
        <p:spPr>
          <a:xfrm>
            <a:off x="3950398" y="0"/>
            <a:ext cx="3021914" cy="463064"/>
          </a:xfrm>
          <a:prstGeom prst="rect">
            <a:avLst/>
          </a:prstGeom>
        </p:spPr>
        <p:txBody>
          <a:bodyPr vert="horz" lIns="90754" tIns="45377" rIns="90754" bIns="45377" rtlCol="0"/>
          <a:lstStyle>
            <a:lvl1pPr algn="r">
              <a:defRPr sz="1200"/>
            </a:lvl1pPr>
          </a:lstStyle>
          <a:p>
            <a:fld id="{0459E180-1292-4AFE-BE04-09A2E5A1CC95}" type="datetimeFigureOut">
              <a:rPr lang="en-US" smtClean="0"/>
              <a:t>11/11/22</a:t>
            </a:fld>
            <a:endParaRPr lang="en-US"/>
          </a:p>
        </p:txBody>
      </p:sp>
      <p:sp>
        <p:nvSpPr>
          <p:cNvPr id="4" name="Footer Placeholder 3"/>
          <p:cNvSpPr>
            <a:spLocks noGrp="1"/>
          </p:cNvSpPr>
          <p:nvPr>
            <p:ph type="ftr" sz="quarter" idx="2"/>
          </p:nvPr>
        </p:nvSpPr>
        <p:spPr>
          <a:xfrm>
            <a:off x="0" y="8773012"/>
            <a:ext cx="3021914" cy="463064"/>
          </a:xfrm>
          <a:prstGeom prst="rect">
            <a:avLst/>
          </a:prstGeom>
        </p:spPr>
        <p:txBody>
          <a:bodyPr vert="horz" lIns="90754" tIns="45377" rIns="90754" bIns="45377" rtlCol="0" anchor="b"/>
          <a:lstStyle>
            <a:lvl1pPr algn="l">
              <a:defRPr sz="1200"/>
            </a:lvl1pPr>
          </a:lstStyle>
          <a:p>
            <a:endParaRPr lang="en-US"/>
          </a:p>
        </p:txBody>
      </p:sp>
      <p:sp>
        <p:nvSpPr>
          <p:cNvPr id="5" name="Slide Number Placeholder 4"/>
          <p:cNvSpPr>
            <a:spLocks noGrp="1"/>
          </p:cNvSpPr>
          <p:nvPr>
            <p:ph type="sldNum" sz="quarter" idx="3"/>
          </p:nvPr>
        </p:nvSpPr>
        <p:spPr>
          <a:xfrm>
            <a:off x="3950398" y="8773012"/>
            <a:ext cx="3021914" cy="463064"/>
          </a:xfrm>
          <a:prstGeom prst="rect">
            <a:avLst/>
          </a:prstGeom>
        </p:spPr>
        <p:txBody>
          <a:bodyPr vert="horz" lIns="90754" tIns="45377" rIns="90754" bIns="45377" rtlCol="0" anchor="b"/>
          <a:lstStyle>
            <a:lvl1pPr algn="r">
              <a:defRPr sz="1200"/>
            </a:lvl1pPr>
          </a:lstStyle>
          <a:p>
            <a:fld id="{0D4434F2-A77B-41A4-AF69-12B9C3E650A0}" type="slidenum">
              <a:rPr lang="en-US" smtClean="0"/>
              <a:t>‹#›</a:t>
            </a:fld>
            <a:endParaRPr lang="en-US"/>
          </a:p>
        </p:txBody>
      </p:sp>
    </p:spTree>
    <p:extLst>
      <p:ext uri="{BB962C8B-B14F-4D97-AF65-F5344CB8AC3E}">
        <p14:creationId xmlns:p14="http://schemas.microsoft.com/office/powerpoint/2010/main" val="12041894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2018" cy="461804"/>
          </a:xfrm>
          <a:prstGeom prst="rect">
            <a:avLst/>
          </a:prstGeom>
        </p:spPr>
        <p:txBody>
          <a:bodyPr vert="horz" lIns="92624" tIns="46312" rIns="92624" bIns="46312" rtlCol="0"/>
          <a:lstStyle>
            <a:lvl1pPr algn="l">
              <a:defRPr sz="1200"/>
            </a:lvl1pPr>
          </a:lstStyle>
          <a:p>
            <a:endParaRPr lang="en-US"/>
          </a:p>
        </p:txBody>
      </p:sp>
      <p:sp>
        <p:nvSpPr>
          <p:cNvPr id="3" name="Date Placeholder 2"/>
          <p:cNvSpPr>
            <a:spLocks noGrp="1"/>
          </p:cNvSpPr>
          <p:nvPr>
            <p:ph type="dt" idx="1"/>
          </p:nvPr>
        </p:nvSpPr>
        <p:spPr>
          <a:xfrm>
            <a:off x="3950257" y="0"/>
            <a:ext cx="3022018" cy="461804"/>
          </a:xfrm>
          <a:prstGeom prst="rect">
            <a:avLst/>
          </a:prstGeom>
        </p:spPr>
        <p:txBody>
          <a:bodyPr vert="horz" lIns="92624" tIns="46312" rIns="92624" bIns="46312" rtlCol="0"/>
          <a:lstStyle>
            <a:lvl1pPr algn="r">
              <a:defRPr sz="1200"/>
            </a:lvl1pPr>
          </a:lstStyle>
          <a:p>
            <a:fld id="{82DF72E8-C7E3-4779-8D9A-1231764F11F0}" type="datetimeFigureOut">
              <a:rPr lang="en-US" smtClean="0"/>
              <a:t>11/11/22</a:t>
            </a:fld>
            <a:endParaRPr lang="en-US"/>
          </a:p>
        </p:txBody>
      </p:sp>
      <p:sp>
        <p:nvSpPr>
          <p:cNvPr id="4" name="Slide Image Placeholder 3"/>
          <p:cNvSpPr>
            <a:spLocks noGrp="1" noRot="1" noChangeAspect="1"/>
          </p:cNvSpPr>
          <p:nvPr>
            <p:ph type="sldImg" idx="2"/>
          </p:nvPr>
        </p:nvSpPr>
        <p:spPr>
          <a:xfrm>
            <a:off x="1177925" y="693738"/>
            <a:ext cx="4618038" cy="3462337"/>
          </a:xfrm>
          <a:prstGeom prst="rect">
            <a:avLst/>
          </a:prstGeom>
          <a:noFill/>
          <a:ln w="12700">
            <a:solidFill>
              <a:prstClr val="black"/>
            </a:solidFill>
          </a:ln>
        </p:spPr>
        <p:txBody>
          <a:bodyPr vert="horz" lIns="92624" tIns="46312" rIns="92624" bIns="46312" rtlCol="0" anchor="ctr"/>
          <a:lstStyle/>
          <a:p>
            <a:endParaRPr lang="en-US"/>
          </a:p>
        </p:txBody>
      </p:sp>
      <p:sp>
        <p:nvSpPr>
          <p:cNvPr id="5" name="Notes Placeholder 4"/>
          <p:cNvSpPr>
            <a:spLocks noGrp="1"/>
          </p:cNvSpPr>
          <p:nvPr>
            <p:ph type="body" sz="quarter" idx="3"/>
          </p:nvPr>
        </p:nvSpPr>
        <p:spPr>
          <a:xfrm>
            <a:off x="697389" y="4387136"/>
            <a:ext cx="5579110" cy="4156234"/>
          </a:xfrm>
          <a:prstGeom prst="rect">
            <a:avLst/>
          </a:prstGeom>
        </p:spPr>
        <p:txBody>
          <a:bodyPr vert="horz" lIns="92624" tIns="46312" rIns="92624" bIns="4631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8"/>
            <a:ext cx="3022018" cy="461804"/>
          </a:xfrm>
          <a:prstGeom prst="rect">
            <a:avLst/>
          </a:prstGeom>
        </p:spPr>
        <p:txBody>
          <a:bodyPr vert="horz" lIns="92624" tIns="46312" rIns="92624" bIns="46312" rtlCol="0" anchor="b"/>
          <a:lstStyle>
            <a:lvl1pPr algn="l">
              <a:defRPr sz="1200"/>
            </a:lvl1pPr>
          </a:lstStyle>
          <a:p>
            <a:endParaRPr lang="en-US"/>
          </a:p>
        </p:txBody>
      </p:sp>
      <p:sp>
        <p:nvSpPr>
          <p:cNvPr id="7" name="Slide Number Placeholder 6"/>
          <p:cNvSpPr>
            <a:spLocks noGrp="1"/>
          </p:cNvSpPr>
          <p:nvPr>
            <p:ph type="sldNum" sz="quarter" idx="5"/>
          </p:nvPr>
        </p:nvSpPr>
        <p:spPr>
          <a:xfrm>
            <a:off x="3950257" y="8772668"/>
            <a:ext cx="3022018" cy="461804"/>
          </a:xfrm>
          <a:prstGeom prst="rect">
            <a:avLst/>
          </a:prstGeom>
        </p:spPr>
        <p:txBody>
          <a:bodyPr vert="horz" lIns="92624" tIns="46312" rIns="92624" bIns="46312" rtlCol="0" anchor="b"/>
          <a:lstStyle>
            <a:lvl1pPr algn="r">
              <a:defRPr sz="1200"/>
            </a:lvl1pPr>
          </a:lstStyle>
          <a:p>
            <a:fld id="{F0593366-2465-43A8-86AB-EB08743ABDA7}" type="slidenum">
              <a:rPr lang="en-US" smtClean="0"/>
              <a:t>‹#›</a:t>
            </a:fld>
            <a:endParaRPr lang="en-US"/>
          </a:p>
        </p:txBody>
      </p:sp>
    </p:spTree>
    <p:extLst>
      <p:ext uri="{BB962C8B-B14F-4D97-AF65-F5344CB8AC3E}">
        <p14:creationId xmlns:p14="http://schemas.microsoft.com/office/powerpoint/2010/main" val="31837487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A2396A-43C9-4CD7-9037-6CEFA4692B2B}"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11125477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A2396A-43C9-4CD7-9037-6CEFA4692B2B}"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11125477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A2396A-43C9-4CD7-9037-6CEFA4692B2B}"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11125477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60800" y="2730603"/>
            <a:ext cx="8222400" cy="589709"/>
          </a:xfrm>
          <a:prstGeom prst="rect">
            <a:avLst/>
          </a:prstGeom>
        </p:spPr>
        <p:txBody>
          <a:bodyPr lIns="42597" tIns="42597" rIns="42597" bIns="42597" anchor="b" anchorCtr="0">
            <a:normAutofit/>
          </a:bodyPr>
          <a:lstStyle>
            <a:lvl1pPr algn="ctr">
              <a:defRPr sz="3200" b="1">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460020" y="3320314"/>
            <a:ext cx="8223960" cy="539162"/>
          </a:xfrm>
          <a:prstGeom prst="rect">
            <a:avLst/>
          </a:prstGeom>
        </p:spPr>
        <p:txBody>
          <a:bodyPr lIns="42597" rIns="42597">
            <a:normAutofit/>
          </a:bodyPr>
          <a:lstStyle>
            <a:lvl1pPr marL="0" indent="0" algn="ctr">
              <a:buNone/>
              <a:defRPr sz="2200">
                <a:solidFill>
                  <a:schemeClr val="accent5"/>
                </a:solidFill>
              </a:defRPr>
            </a:lvl1pPr>
            <a:lvl2pPr marL="457154" indent="0" algn="ctr">
              <a:buNone/>
              <a:defRPr>
                <a:solidFill>
                  <a:schemeClr val="tx1">
                    <a:tint val="75000"/>
                  </a:schemeClr>
                </a:solidFill>
              </a:defRPr>
            </a:lvl2pPr>
            <a:lvl3pPr marL="914309" indent="0" algn="ctr">
              <a:buNone/>
              <a:defRPr>
                <a:solidFill>
                  <a:schemeClr val="tx1">
                    <a:tint val="75000"/>
                  </a:schemeClr>
                </a:solidFill>
              </a:defRPr>
            </a:lvl3pPr>
            <a:lvl4pPr marL="1371463" indent="0" algn="ctr">
              <a:buNone/>
              <a:defRPr>
                <a:solidFill>
                  <a:schemeClr val="tx1">
                    <a:tint val="75000"/>
                  </a:schemeClr>
                </a:solidFill>
              </a:defRPr>
            </a:lvl4pPr>
            <a:lvl5pPr marL="1828618" indent="0" algn="ctr">
              <a:buNone/>
              <a:defRPr>
                <a:solidFill>
                  <a:schemeClr val="tx1">
                    <a:tint val="75000"/>
                  </a:schemeClr>
                </a:solidFill>
              </a:defRPr>
            </a:lvl5pPr>
            <a:lvl6pPr marL="2285772" indent="0" algn="ctr">
              <a:buNone/>
              <a:defRPr>
                <a:solidFill>
                  <a:schemeClr val="tx1">
                    <a:tint val="75000"/>
                  </a:schemeClr>
                </a:solidFill>
              </a:defRPr>
            </a:lvl6pPr>
            <a:lvl7pPr marL="2742927" indent="0" algn="ctr">
              <a:buNone/>
              <a:defRPr>
                <a:solidFill>
                  <a:schemeClr val="tx1">
                    <a:tint val="75000"/>
                  </a:schemeClr>
                </a:solidFill>
              </a:defRPr>
            </a:lvl7pPr>
            <a:lvl8pPr marL="3200081" indent="0" algn="ctr">
              <a:buNone/>
              <a:defRPr>
                <a:solidFill>
                  <a:schemeClr val="tx1">
                    <a:tint val="75000"/>
                  </a:schemeClr>
                </a:solidFill>
              </a:defRPr>
            </a:lvl8pPr>
            <a:lvl9pPr marL="3657236" indent="0" algn="ctr">
              <a:buNone/>
              <a:defRPr>
                <a:solidFill>
                  <a:schemeClr val="tx1">
                    <a:tint val="75000"/>
                  </a:schemeClr>
                </a:solidFill>
              </a:defRPr>
            </a:lvl9pPr>
          </a:lstStyle>
          <a:p>
            <a:r>
              <a:rPr lang="en-US"/>
              <a:t>Click to edit Master subtitle style</a:t>
            </a:r>
            <a:endParaRPr lang="en-US" dirty="0"/>
          </a:p>
        </p:txBody>
      </p:sp>
      <p:pic>
        <p:nvPicPr>
          <p:cNvPr id="14" name="Picture 2" descr="http://www.temporalcerebral.com.br/wp-content/uploads/2015/11/redesign-novo-logo-saint-louis-university-2.png"/>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252104" y="204455"/>
            <a:ext cx="2668373" cy="701782"/>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p:cNvPicPr>
            <a:picLocks noChangeAspect="1"/>
          </p:cNvPicPr>
          <p:nvPr/>
        </p:nvPicPr>
        <p:blipFill>
          <a:blip r:embed="rId3"/>
          <a:stretch>
            <a:fillRect/>
          </a:stretch>
        </p:blipFill>
        <p:spPr>
          <a:xfrm>
            <a:off x="3625827" y="6434550"/>
            <a:ext cx="1920919" cy="270645"/>
          </a:xfrm>
          <a:prstGeom prst="rect">
            <a:avLst/>
          </a:prstGeom>
        </p:spPr>
      </p:pic>
      <p:sp>
        <p:nvSpPr>
          <p:cNvPr id="6" name="Rectangle 7"/>
          <p:cNvSpPr>
            <a:spLocks noChangeArrowheads="1"/>
          </p:cNvSpPr>
          <p:nvPr userDrawn="1"/>
        </p:nvSpPr>
        <p:spPr bwMode="auto">
          <a:xfrm>
            <a:off x="-457200" y="2590800"/>
            <a:ext cx="10058400" cy="1676400"/>
          </a:xfrm>
          <a:prstGeom prst="rect">
            <a:avLst/>
          </a:prstGeom>
          <a:solidFill>
            <a:schemeClr val="accent2"/>
          </a:solidFill>
          <a:ln w="25400">
            <a:solidFill>
              <a:schemeClr val="tx1"/>
            </a:solidFill>
            <a:miter lim="800000"/>
            <a:headEnd/>
            <a:tailEnd/>
          </a:ln>
          <a:effectLst/>
        </p:spPr>
        <p:txBody>
          <a:bodyPr wrap="none" anchor="ctr"/>
          <a:lstStyle/>
          <a:p>
            <a:pPr eaLnBrk="0" fontAlgn="base" hangingPunct="0">
              <a:spcBef>
                <a:spcPct val="0"/>
              </a:spcBef>
              <a:spcAft>
                <a:spcPct val="0"/>
              </a:spcAft>
            </a:pPr>
            <a:endParaRPr lang="en-US" sz="2400" dirty="0">
              <a:solidFill>
                <a:prstClr val="black"/>
              </a:solidFill>
              <a:latin typeface="Helvetica" pitchFamily="28" charset="0"/>
              <a:ea typeface="ＭＳ Ｐゴシック" pitchFamily="28" charset="-128"/>
            </a:endParaRPr>
          </a:p>
        </p:txBody>
      </p:sp>
    </p:spTree>
    <p:extLst>
      <p:ext uri="{BB962C8B-B14F-4D97-AF65-F5344CB8AC3E}">
        <p14:creationId xmlns:p14="http://schemas.microsoft.com/office/powerpoint/2010/main" val="147318236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500"/>
                                        <p:tgtEl>
                                          <p:spTgt spid="3">
                                            <p:txEl>
                                              <p:pRg st="0" end="0"/>
                                            </p:txEl>
                                          </p:spTgt>
                                        </p:tgtEl>
                                      </p:cBhvr>
                                    </p:animEffect>
                                    <p:anim calcmode="lin" valueType="num">
                                      <p:cBhvr>
                                        <p:cTn id="1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3">
                                            <p:txEl>
                                              <p:pRg st="0" end="0"/>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dirty="0"/>
          </a:p>
        </p:txBody>
      </p:sp>
    </p:spTree>
    <p:custDataLst>
      <p:tags r:id="rId1"/>
    </p:custDataLst>
    <p:extLst>
      <p:ext uri="{BB962C8B-B14F-4D97-AF65-F5344CB8AC3E}">
        <p14:creationId xmlns:p14="http://schemas.microsoft.com/office/powerpoint/2010/main" val="4241516055"/>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Last Page Logo">
    <p:spTree>
      <p:nvGrpSpPr>
        <p:cNvPr id="1" name=""/>
        <p:cNvGrpSpPr/>
        <p:nvPr/>
      </p:nvGrpSpPr>
      <p:grpSpPr>
        <a:xfrm>
          <a:off x="0" y="0"/>
          <a:ext cx="0" cy="0"/>
          <a:chOff x="0" y="0"/>
          <a:chExt cx="0" cy="0"/>
        </a:xfrm>
      </p:grpSpPr>
      <p:pic>
        <p:nvPicPr>
          <p:cNvPr id="4" name="Picture 2" descr="http://www.slu.edu/Documents/marketing_communications/logos/slu/SLU_LogoWithYear_RGB.jpg"/>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490200" y="2011426"/>
            <a:ext cx="2163599" cy="25303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6385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ank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2475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74035893"/>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tags" Target="../tags/tag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2" name="Slide title"/>
          <p:cNvSpPr>
            <a:spLocks noGrp="1" noChangeArrowheads="1"/>
          </p:cNvSpPr>
          <p:nvPr>
            <p:ph type="title"/>
          </p:nvPr>
        </p:nvSpPr>
        <p:spPr bwMode="gray">
          <a:xfrm>
            <a:off x="270462" y="53576"/>
            <a:ext cx="8603077" cy="834432"/>
          </a:xfrm>
          <a:prstGeom prst="rect">
            <a:avLst/>
          </a:prstGeom>
          <a:noFill/>
          <a:ln w="9525">
            <a:noFill/>
            <a:miter lim="800000"/>
            <a:headEnd/>
            <a:tailEnd/>
          </a:ln>
          <a:effectLst/>
        </p:spPr>
        <p:txBody>
          <a:bodyPr vert="horz" wrap="square" lIns="0" tIns="0" rIns="67082" bIns="0" numCol="1" anchor="ctr" anchorCtr="0" compatLnSpc="1">
            <a:prstTxWarp prst="textNoShape">
              <a:avLst/>
            </a:prstTxWarp>
          </a:bodyPr>
          <a:lstStyle/>
          <a:p>
            <a:pPr lvl="0"/>
            <a:endParaRPr lang="en-CA" noProof="1"/>
          </a:p>
        </p:txBody>
      </p:sp>
      <p:sp>
        <p:nvSpPr>
          <p:cNvPr id="11" name="Text Placeholder 10"/>
          <p:cNvSpPr>
            <a:spLocks noGrp="1"/>
          </p:cNvSpPr>
          <p:nvPr>
            <p:ph type="body" idx="1"/>
            <p:custDataLst>
              <p:tags r:id="rId8"/>
            </p:custDataLst>
          </p:nvPr>
        </p:nvSpPr>
        <p:spPr>
          <a:xfrm>
            <a:off x="269539" y="1124965"/>
            <a:ext cx="8604000" cy="5095600"/>
          </a:xfrm>
          <a:prstGeom prst="rect">
            <a:avLst/>
          </a:prstGeom>
        </p:spPr>
        <p:txBody>
          <a:bodyPr vert="horz" lIns="85195" tIns="42597" rIns="85195" bIns="42597"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5" name="SlideNumber"/>
          <p:cNvSpPr/>
          <p:nvPr/>
        </p:nvSpPr>
        <p:spPr>
          <a:xfrm>
            <a:off x="8801888" y="6621590"/>
            <a:ext cx="300772" cy="84244"/>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lstStyle/>
          <a:p>
            <a:pPr algn="ctr" eaLnBrk="0" fontAlgn="base" hangingPunct="0">
              <a:spcBef>
                <a:spcPct val="0"/>
              </a:spcBef>
              <a:spcAft>
                <a:spcPct val="0"/>
              </a:spcAft>
            </a:pPr>
            <a:fld id="{BB69BBE8-4DB2-4642-B003-B220ACD5A2FD}" type="slidenum">
              <a:rPr lang="en-US" sz="900">
                <a:solidFill>
                  <a:srgbClr val="19459C"/>
                </a:solidFill>
              </a:rPr>
              <a:pPr algn="ctr" eaLnBrk="0" fontAlgn="base" hangingPunct="0">
                <a:spcBef>
                  <a:spcPct val="0"/>
                </a:spcBef>
                <a:spcAft>
                  <a:spcPct val="0"/>
                </a:spcAft>
              </a:pPr>
              <a:t>‹#›</a:t>
            </a:fld>
            <a:endParaRPr lang="fr-FR" sz="900" dirty="0">
              <a:solidFill>
                <a:srgbClr val="19459C"/>
              </a:solidFill>
            </a:endParaRPr>
          </a:p>
        </p:txBody>
      </p:sp>
      <p:pic>
        <p:nvPicPr>
          <p:cNvPr id="9" name="Picture 2" descr="https://upload.wikimedia.org/wikipedia/en/2/2d/Saint_Louis_University_logo.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27939" y="6059654"/>
            <a:ext cx="1419142" cy="607571"/>
          </a:xfrm>
          <a:prstGeom prst="rect">
            <a:avLst/>
          </a:prstGeom>
          <a:noFill/>
          <a:extLst>
            <a:ext uri="{909E8E84-426E-40DD-AFC4-6F175D3DCCD1}">
              <a14:hiddenFill xmlns:a14="http://schemas.microsoft.com/office/drawing/2010/main">
                <a:solidFill>
                  <a:srgbClr val="FFFFFF"/>
                </a:solidFill>
              </a14:hiddenFill>
            </a:ext>
          </a:extLst>
        </p:spPr>
      </p:pic>
      <p:sp>
        <p:nvSpPr>
          <p:cNvPr id="6" name="BainStatusStickerPosition" hidden="1"/>
          <p:cNvSpPr/>
          <p:nvPr/>
        </p:nvSpPr>
        <p:spPr>
          <a:xfrm>
            <a:off x="8873539" y="963709"/>
            <a:ext cx="127000" cy="127000"/>
          </a:xfrm>
          <a:prstGeom prst="rect">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en-US" sz="2000">
                <a:solidFill>
                  <a:srgbClr val="000000"/>
                </a:solidFill>
              </a:rPr>
              <a:t> </a:t>
            </a:r>
            <a:endParaRPr lang="en-US" sz="2000" dirty="0">
              <a:solidFill>
                <a:srgbClr val="000000"/>
              </a:solidFill>
            </a:endParaRPr>
          </a:p>
        </p:txBody>
      </p:sp>
      <p:sp>
        <p:nvSpPr>
          <p:cNvPr id="7" name="BainArrowConfig" hidden="1"/>
          <p:cNvSpPr/>
          <p:nvPr/>
        </p:nvSpPr>
        <p:spPr>
          <a:xfrm>
            <a:off x="0" y="5270500"/>
            <a:ext cx="127000" cy="127000"/>
          </a:xfrm>
          <a:prstGeom prst="rect">
            <a:avLst/>
          </a:prstGeom>
          <a:solidFill>
            <a:srgbClr val="19459C"/>
          </a:solidFill>
          <a:ln w="12700">
            <a:solidFill>
              <a:srgbClr val="19459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eaLnBrk="0" fontAlgn="base" hangingPunct="0">
              <a:spcBef>
                <a:spcPct val="0"/>
              </a:spcBef>
              <a:spcAft>
                <a:spcPct val="0"/>
              </a:spcAft>
            </a:pPr>
            <a:r>
              <a:rPr lang="en-US" sz="2000">
                <a:solidFill>
                  <a:srgbClr val="FFFFFF"/>
                </a:solidFill>
              </a:rPr>
              <a:t> </a:t>
            </a:r>
            <a:endParaRPr lang="en-US" sz="2000" dirty="0">
              <a:solidFill>
                <a:srgbClr val="FFFFFF"/>
              </a:solidFill>
            </a:endParaRPr>
          </a:p>
        </p:txBody>
      </p:sp>
      <p:sp>
        <p:nvSpPr>
          <p:cNvPr id="8" name="BainNotesBox"/>
          <p:cNvSpPr txBox="1"/>
          <p:nvPr/>
        </p:nvSpPr>
        <p:spPr>
          <a:xfrm>
            <a:off x="1763648" y="6371056"/>
            <a:ext cx="7109891" cy="153888"/>
          </a:xfrm>
          <a:prstGeom prst="rect">
            <a:avLst/>
          </a:prstGeom>
          <a:noFill/>
        </p:spPr>
        <p:txBody>
          <a:bodyPr vert="horz" wrap="square" lIns="0" tIns="0" rIns="0" bIns="0" rtlCol="0" anchor="b">
            <a:spAutoFit/>
          </a:bodyPr>
          <a:lstStyle/>
          <a:p>
            <a:pPr eaLnBrk="0" fontAlgn="base" hangingPunct="0">
              <a:spcBef>
                <a:spcPct val="0"/>
              </a:spcBef>
              <a:spcAft>
                <a:spcPct val="0"/>
              </a:spcAft>
            </a:pPr>
            <a:r>
              <a:rPr lang="en-US" sz="1000" dirty="0">
                <a:solidFill>
                  <a:prstClr val="black"/>
                </a:solidFill>
                <a:latin typeface="Helvetica" pitchFamily="28" charset="0"/>
                <a:ea typeface="ＭＳ Ｐゴシック" pitchFamily="28" charset="-128"/>
              </a:rPr>
              <a:t> </a:t>
            </a:r>
          </a:p>
        </p:txBody>
      </p:sp>
      <p:sp>
        <p:nvSpPr>
          <p:cNvPr id="10" name="OfficeCode"/>
          <p:cNvSpPr txBox="1"/>
          <p:nvPr/>
        </p:nvSpPr>
        <p:spPr>
          <a:xfrm>
            <a:off x="8375005" y="6737038"/>
            <a:ext cx="109004" cy="92333"/>
          </a:xfrm>
          <a:prstGeom prst="rect">
            <a:avLst/>
          </a:prstGeom>
          <a:noFill/>
        </p:spPr>
        <p:txBody>
          <a:bodyPr vert="horz" wrap="none" lIns="0" tIns="0" rIns="0" bIns="0" rtlCol="0">
            <a:spAutoFit/>
          </a:bodyPr>
          <a:lstStyle/>
          <a:p>
            <a:pPr algn="r" eaLnBrk="0" fontAlgn="base" hangingPunct="0">
              <a:spcBef>
                <a:spcPct val="0"/>
              </a:spcBef>
              <a:spcAft>
                <a:spcPct val="0"/>
              </a:spcAft>
            </a:pPr>
            <a:r>
              <a:rPr lang="en-US" sz="600">
                <a:solidFill>
                  <a:srgbClr val="FFFFFF"/>
                </a:solidFill>
                <a:ea typeface="ＭＳ Ｐゴシック" pitchFamily="28" charset="-128"/>
              </a:rPr>
              <a:t>CHI</a:t>
            </a:r>
            <a:endParaRPr lang="en-US" sz="600" dirty="0">
              <a:solidFill>
                <a:srgbClr val="FFFFFF"/>
              </a:solidFill>
              <a:ea typeface="ＭＳ Ｐゴシック" pitchFamily="28" charset="-128"/>
            </a:endParaRPr>
          </a:p>
        </p:txBody>
      </p:sp>
      <p:sp>
        <p:nvSpPr>
          <p:cNvPr id="12" name="CreatedFooter"/>
          <p:cNvSpPr txBox="1"/>
          <p:nvPr/>
        </p:nvSpPr>
        <p:spPr>
          <a:xfrm>
            <a:off x="7728995" y="6737038"/>
            <a:ext cx="1144544" cy="92333"/>
          </a:xfrm>
          <a:prstGeom prst="rect">
            <a:avLst/>
          </a:prstGeom>
          <a:noFill/>
        </p:spPr>
        <p:txBody>
          <a:bodyPr vert="horz" wrap="none" lIns="0" tIns="0" rIns="0" bIns="0" rtlCol="0">
            <a:spAutoFit/>
          </a:bodyPr>
          <a:lstStyle/>
          <a:p>
            <a:pPr algn="r" eaLnBrk="0" fontAlgn="base" hangingPunct="0">
              <a:spcBef>
                <a:spcPct val="0"/>
              </a:spcBef>
              <a:spcAft>
                <a:spcPct val="0"/>
              </a:spcAft>
            </a:pPr>
            <a:r>
              <a:rPr lang="en-US" sz="600">
                <a:solidFill>
                  <a:srgbClr val="FFFFFF"/>
                </a:solidFill>
                <a:ea typeface="ＭＳ Ｐゴシック" pitchFamily="28" charset="-128"/>
              </a:rPr>
              <a:t>6-12-2017 Program Office Weekl ...</a:t>
            </a:r>
            <a:endParaRPr lang="en-US" sz="600" dirty="0">
              <a:solidFill>
                <a:srgbClr val="FFFFFF"/>
              </a:solidFill>
              <a:ea typeface="ＭＳ Ｐゴシック" pitchFamily="28" charset="-128"/>
            </a:endParaRPr>
          </a:p>
        </p:txBody>
      </p:sp>
    </p:spTree>
    <p:custDataLst>
      <p:tags r:id="rId7"/>
    </p:custDataLst>
    <p:extLst>
      <p:ext uri="{BB962C8B-B14F-4D97-AF65-F5344CB8AC3E}">
        <p14:creationId xmlns:p14="http://schemas.microsoft.com/office/powerpoint/2010/main" val="12594637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nodePh="1">
                                  <p:stCondLst>
                                    <p:cond delay="0"/>
                                  </p:stCondLst>
                                  <p:endCondLst>
                                    <p:cond evt="begin" delay="0">
                                      <p:tn val="5"/>
                                    </p:cond>
                                  </p:endCondLst>
                                  <p:childTnLst>
                                    <p:set>
                                      <p:cBhvr>
                                        <p:cTn id="6" dur="1" fill="hold">
                                          <p:stCondLst>
                                            <p:cond delay="0"/>
                                          </p:stCondLst>
                                        </p:cTn>
                                        <p:tgtEl>
                                          <p:spTgt spid="22"/>
                                        </p:tgtEl>
                                        <p:attrNameLst>
                                          <p:attrName>style.visibility</p:attrName>
                                        </p:attrNameLst>
                                      </p:cBhvr>
                                      <p:to>
                                        <p:strVal val="visible"/>
                                      </p:to>
                                    </p:set>
                                    <p:anim calcmode="lin" valueType="num">
                                      <p:cBhvr>
                                        <p:cTn id="7" dur="1000" fill="hold"/>
                                        <p:tgtEl>
                                          <p:spTgt spid="22"/>
                                        </p:tgtEl>
                                        <p:attrNameLst>
                                          <p:attrName>ppt_x</p:attrName>
                                        </p:attrNameLst>
                                      </p:cBhvr>
                                      <p:tavLst>
                                        <p:tav tm="0">
                                          <p:val>
                                            <p:strVal val="#ppt_x-.2"/>
                                          </p:val>
                                        </p:tav>
                                        <p:tav tm="100000">
                                          <p:val>
                                            <p:strVal val="#ppt_x"/>
                                          </p:val>
                                        </p:tav>
                                      </p:tavLst>
                                    </p:anim>
                                    <p:anim calcmode="lin" valueType="num">
                                      <p:cBhvr>
                                        <p:cTn id="8" dur="1000" fill="hold"/>
                                        <p:tgtEl>
                                          <p:spTgt spid="2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2"/>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11">
                                            <p:txEl>
                                              <p:pRg st="0" end="0"/>
                                            </p:txEl>
                                          </p:spTgt>
                                        </p:tgtEl>
                                        <p:attrNameLst>
                                          <p:attrName>style.visibility</p:attrName>
                                        </p:attrNameLst>
                                      </p:cBhvr>
                                      <p:to>
                                        <p:strVal val="visible"/>
                                      </p:to>
                                    </p:set>
                                    <p:animEffect transition="in" filter="fade">
                                      <p:cBhvr>
                                        <p:cTn id="14" dur="500"/>
                                        <p:tgtEl>
                                          <p:spTgt spid="11">
                                            <p:txEl>
                                              <p:pRg st="0" end="0"/>
                                            </p:txEl>
                                          </p:spTgt>
                                        </p:tgtEl>
                                      </p:cBhvr>
                                    </p:animEffect>
                                    <p:anim calcmode="lin" valueType="num">
                                      <p:cBhvr>
                                        <p:cTn id="15"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1">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11">
                                            <p:txEl>
                                              <p:pRg st="1" end="1"/>
                                            </p:txEl>
                                          </p:spTgt>
                                        </p:tgtEl>
                                        <p:attrNameLst>
                                          <p:attrName>style.visibility</p:attrName>
                                        </p:attrNameLst>
                                      </p:cBhvr>
                                      <p:to>
                                        <p:strVal val="visible"/>
                                      </p:to>
                                    </p:set>
                                    <p:animEffect transition="in" filter="fade">
                                      <p:cBhvr>
                                        <p:cTn id="19" dur="500"/>
                                        <p:tgtEl>
                                          <p:spTgt spid="11">
                                            <p:txEl>
                                              <p:pRg st="1" end="1"/>
                                            </p:txEl>
                                          </p:spTgt>
                                        </p:tgtEl>
                                      </p:cBhvr>
                                    </p:animEffect>
                                    <p:anim calcmode="lin" valueType="num">
                                      <p:cBhvr>
                                        <p:cTn id="20"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11">
                                            <p:txEl>
                                              <p:pRg st="1" end="1"/>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11">
                                            <p:txEl>
                                              <p:pRg st="2" end="2"/>
                                            </p:txEl>
                                          </p:spTgt>
                                        </p:tgtEl>
                                        <p:attrNameLst>
                                          <p:attrName>style.visibility</p:attrName>
                                        </p:attrNameLst>
                                      </p:cBhvr>
                                      <p:to>
                                        <p:strVal val="visible"/>
                                      </p:to>
                                    </p:set>
                                    <p:animEffect transition="in" filter="fade">
                                      <p:cBhvr>
                                        <p:cTn id="24" dur="500"/>
                                        <p:tgtEl>
                                          <p:spTgt spid="11">
                                            <p:txEl>
                                              <p:pRg st="2" end="2"/>
                                            </p:txEl>
                                          </p:spTgt>
                                        </p:tgtEl>
                                      </p:cBhvr>
                                    </p:animEffect>
                                    <p:anim calcmode="lin" valueType="num">
                                      <p:cBhvr>
                                        <p:cTn id="25"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11">
                                            <p:txEl>
                                              <p:pRg st="2" end="2"/>
                                            </p:txEl>
                                          </p:spTgt>
                                        </p:tgtEl>
                                        <p:attrNameLst>
                                          <p:attrName>ppt_y</p:attrName>
                                        </p:attrNameLst>
                                      </p:cBhvr>
                                      <p:tavLst>
                                        <p:tav tm="0">
                                          <p:val>
                                            <p:strVal val="#ppt_y+.05"/>
                                          </p:val>
                                        </p:tav>
                                        <p:tav tm="100000">
                                          <p:val>
                                            <p:strVal val="#ppt_y"/>
                                          </p:val>
                                        </p:tav>
                                      </p:tavLst>
                                    </p:anim>
                                  </p:childTnLst>
                                </p:cTn>
                              </p:par>
                              <p:par>
                                <p:cTn id="27" presetID="44" presetClass="entr" presetSubtype="0" fill="hold" grpId="0" nodeType="withEffect">
                                  <p:stCondLst>
                                    <p:cond delay="0"/>
                                  </p:stCondLst>
                                  <p:childTnLst>
                                    <p:set>
                                      <p:cBhvr>
                                        <p:cTn id="28" dur="1" fill="hold">
                                          <p:stCondLst>
                                            <p:cond delay="0"/>
                                          </p:stCondLst>
                                        </p:cTn>
                                        <p:tgtEl>
                                          <p:spTgt spid="11">
                                            <p:txEl>
                                              <p:pRg st="3" end="3"/>
                                            </p:txEl>
                                          </p:spTgt>
                                        </p:tgtEl>
                                        <p:attrNameLst>
                                          <p:attrName>style.visibility</p:attrName>
                                        </p:attrNameLst>
                                      </p:cBhvr>
                                      <p:to>
                                        <p:strVal val="visible"/>
                                      </p:to>
                                    </p:set>
                                    <p:animEffect transition="in" filter="fade">
                                      <p:cBhvr>
                                        <p:cTn id="29" dur="500"/>
                                        <p:tgtEl>
                                          <p:spTgt spid="11">
                                            <p:txEl>
                                              <p:pRg st="3" end="3"/>
                                            </p:txEl>
                                          </p:spTgt>
                                        </p:tgtEl>
                                      </p:cBhvr>
                                    </p:animEffect>
                                    <p:anim calcmode="lin" valueType="num">
                                      <p:cBhvr>
                                        <p:cTn id="30" dur="500" fill="hold"/>
                                        <p:tgtEl>
                                          <p:spTgt spid="11">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11">
                                            <p:txEl>
                                              <p:pRg st="3" end="3"/>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11" grpId="0" build="p"/>
    </p:bldLst>
  </p:timing>
  <p:txStyles>
    <p:titleStyle>
      <a:lvl1pPr algn="l" defTabSz="914309" rtl="0" eaLnBrk="1" latinLnBrk="0" hangingPunct="1">
        <a:spcBef>
          <a:spcPct val="0"/>
        </a:spcBef>
        <a:buNone/>
        <a:defRPr sz="2600" kern="1200">
          <a:solidFill>
            <a:schemeClr val="accent1"/>
          </a:solidFill>
          <a:latin typeface="+mj-lt"/>
          <a:ea typeface="+mj-ea"/>
          <a:cs typeface="+mj-cs"/>
        </a:defRPr>
      </a:lvl1pPr>
    </p:titleStyle>
    <p:bodyStyle>
      <a:lvl1pPr marL="252922" marR="0" indent="-252922" algn="l" defTabSz="914068" rtl="0" eaLnBrk="1" fontAlgn="base" latinLnBrk="0" hangingPunct="1">
        <a:lnSpc>
          <a:spcPct val="100000"/>
        </a:lnSpc>
        <a:spcBef>
          <a:spcPct val="40000"/>
        </a:spcBef>
        <a:spcAft>
          <a:spcPct val="0"/>
        </a:spcAft>
        <a:buClr>
          <a:schemeClr val="tx1"/>
        </a:buClr>
        <a:buSzPts val="2400"/>
        <a:buFont typeface="Verdana" pitchFamily="34" charset="0"/>
        <a:buChar char="•"/>
        <a:tabLst/>
        <a:defRPr kumimoji="0" lang="en-US" altLang="zh-CN" sz="1800" b="0" i="0" u="none" strike="noStrike" kern="1200" cap="none" spc="0" normalizeH="0" baseline="0" noProof="1">
          <a:ln>
            <a:noFill/>
          </a:ln>
          <a:solidFill>
            <a:schemeClr val="tx1"/>
          </a:solidFill>
          <a:effectLst/>
          <a:uLnTx/>
          <a:uFillTx/>
          <a:latin typeface="+mn-lt"/>
          <a:ea typeface="+mn-ea"/>
          <a:cs typeface="+mn-cs"/>
        </a:defRPr>
      </a:lvl1pPr>
      <a:lvl2pPr marL="535425" marR="0" indent="-110931" algn="l" defTabSz="914068" rtl="0" eaLnBrk="1" fontAlgn="base" latinLnBrk="0" hangingPunct="1">
        <a:lnSpc>
          <a:spcPct val="100000"/>
        </a:lnSpc>
        <a:spcBef>
          <a:spcPct val="20000"/>
        </a:spcBef>
        <a:spcAft>
          <a:spcPct val="0"/>
        </a:spcAft>
        <a:buClr>
          <a:schemeClr val="tx1"/>
        </a:buClr>
        <a:buSzPts val="2200"/>
        <a:buFont typeface="Verdana"/>
        <a:buChar char="-"/>
        <a:tabLst/>
        <a:defRPr lang="en-CA" altLang="zh-CN" sz="1600" kern="1200" baseline="0" noProof="1">
          <a:solidFill>
            <a:schemeClr val="tx1"/>
          </a:solidFill>
          <a:latin typeface="+mn-lt"/>
          <a:ea typeface="+mn-ea"/>
          <a:cs typeface="+mn-cs"/>
        </a:defRPr>
      </a:lvl2pPr>
      <a:lvl3pPr marL="980626" marR="0" indent="-267713" algn="l" defTabSz="914068" rtl="0" eaLnBrk="1" fontAlgn="base" latinLnBrk="0" hangingPunct="1">
        <a:lnSpc>
          <a:spcPct val="100000"/>
        </a:lnSpc>
        <a:spcBef>
          <a:spcPct val="20000"/>
        </a:spcBef>
        <a:spcAft>
          <a:spcPct val="0"/>
        </a:spcAft>
        <a:buClr>
          <a:schemeClr val="tx1"/>
        </a:buClr>
        <a:buSzPts val="2200"/>
        <a:buFont typeface="Marlett" pitchFamily="2" charset="2"/>
        <a:buChar char="8"/>
        <a:tabLst/>
        <a:defRPr lang="zh-CN" altLang="en-US" sz="1600" kern="1200" noProof="1">
          <a:solidFill>
            <a:schemeClr val="tx1"/>
          </a:solidFill>
          <a:latin typeface="+mn-lt"/>
          <a:ea typeface="+mn-ea"/>
          <a:cs typeface="+mn-cs"/>
        </a:defRPr>
      </a:lvl3pPr>
      <a:lvl4pPr marL="1354595" marR="0" indent="-195948" algn="l" defTabSz="914309" rtl="0" eaLnBrk="1" fontAlgn="auto" latinLnBrk="0" hangingPunct="1">
        <a:lnSpc>
          <a:spcPct val="100000"/>
        </a:lnSpc>
        <a:spcBef>
          <a:spcPct val="20000"/>
        </a:spcBef>
        <a:spcAft>
          <a:spcPts val="0"/>
        </a:spcAft>
        <a:buClr>
          <a:schemeClr val="tx1"/>
        </a:buClr>
        <a:buSzTx/>
        <a:buFont typeface="Verdana" pitchFamily="34" charset="0"/>
        <a:buChar char="-"/>
        <a:tabLst/>
        <a:defRPr lang="en-CA" altLang="zh-CN" sz="1600" kern="1200">
          <a:solidFill>
            <a:schemeClr val="tx1"/>
          </a:solidFill>
          <a:latin typeface="+mn-lt"/>
          <a:ea typeface="+mn-ea"/>
          <a:cs typeface="+mn-cs"/>
        </a:defRPr>
      </a:lvl4pPr>
      <a:lvl5pPr marL="2057195" indent="-228578" algn="l" defTabSz="914309" rtl="0" eaLnBrk="1" latinLnBrk="0" hangingPunct="1">
        <a:spcBef>
          <a:spcPct val="20000"/>
        </a:spcBef>
        <a:buFont typeface="Arial" pitchFamily="34" charset="0"/>
        <a:buChar char="»"/>
        <a:defRPr sz="2200" kern="1200">
          <a:solidFill>
            <a:schemeClr val="tx1"/>
          </a:solidFill>
          <a:latin typeface="Verdana" pitchFamily="34" charset="0"/>
          <a:ea typeface="+mn-ea"/>
          <a:cs typeface="+mn-cs"/>
        </a:defRPr>
      </a:lvl5pPr>
      <a:lvl6pPr marL="2514350" indent="-228578" algn="l" defTabSz="91430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504" indent="-228578" algn="l" defTabSz="91430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659" indent="-228578" algn="l" defTabSz="91430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813" indent="-228578" algn="l" defTabSz="91430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09" rtl="0" eaLnBrk="1" latinLnBrk="0" hangingPunct="1">
        <a:defRPr sz="1700" kern="1200">
          <a:solidFill>
            <a:schemeClr val="tx1"/>
          </a:solidFill>
          <a:latin typeface="+mn-lt"/>
          <a:ea typeface="+mn-ea"/>
          <a:cs typeface="+mn-cs"/>
        </a:defRPr>
      </a:lvl1pPr>
      <a:lvl2pPr marL="457154" algn="l" defTabSz="914309" rtl="0" eaLnBrk="1" latinLnBrk="0" hangingPunct="1">
        <a:defRPr sz="1800" kern="1200">
          <a:solidFill>
            <a:schemeClr val="tx1"/>
          </a:solidFill>
          <a:latin typeface="+mn-lt"/>
          <a:ea typeface="+mn-ea"/>
          <a:cs typeface="+mn-cs"/>
        </a:defRPr>
      </a:lvl2pPr>
      <a:lvl3pPr marL="914309" algn="l" defTabSz="914309" rtl="0" eaLnBrk="1" latinLnBrk="0" hangingPunct="1">
        <a:defRPr sz="1800" kern="1200">
          <a:solidFill>
            <a:schemeClr val="tx1"/>
          </a:solidFill>
          <a:latin typeface="+mn-lt"/>
          <a:ea typeface="+mn-ea"/>
          <a:cs typeface="+mn-cs"/>
        </a:defRPr>
      </a:lvl3pPr>
      <a:lvl4pPr marL="1371463" algn="l" defTabSz="914309" rtl="0" eaLnBrk="1" latinLnBrk="0" hangingPunct="1">
        <a:defRPr sz="1800" kern="1200">
          <a:solidFill>
            <a:schemeClr val="tx1"/>
          </a:solidFill>
          <a:latin typeface="+mn-lt"/>
          <a:ea typeface="+mn-ea"/>
          <a:cs typeface="+mn-cs"/>
        </a:defRPr>
      </a:lvl4pPr>
      <a:lvl5pPr marL="1828618" algn="l" defTabSz="914309" rtl="0" eaLnBrk="1" latinLnBrk="0" hangingPunct="1">
        <a:defRPr sz="1800" kern="1200">
          <a:solidFill>
            <a:schemeClr val="tx1"/>
          </a:solidFill>
          <a:latin typeface="+mn-lt"/>
          <a:ea typeface="+mn-ea"/>
          <a:cs typeface="+mn-cs"/>
        </a:defRPr>
      </a:lvl5pPr>
      <a:lvl6pPr marL="2285772" algn="l" defTabSz="914309" rtl="0" eaLnBrk="1" latinLnBrk="0" hangingPunct="1">
        <a:defRPr sz="1800" kern="1200">
          <a:solidFill>
            <a:schemeClr val="tx1"/>
          </a:solidFill>
          <a:latin typeface="+mn-lt"/>
          <a:ea typeface="+mn-ea"/>
          <a:cs typeface="+mn-cs"/>
        </a:defRPr>
      </a:lvl6pPr>
      <a:lvl7pPr marL="2742927" algn="l" defTabSz="914309" rtl="0" eaLnBrk="1" latinLnBrk="0" hangingPunct="1">
        <a:defRPr sz="1800" kern="1200">
          <a:solidFill>
            <a:schemeClr val="tx1"/>
          </a:solidFill>
          <a:latin typeface="+mn-lt"/>
          <a:ea typeface="+mn-ea"/>
          <a:cs typeface="+mn-cs"/>
        </a:defRPr>
      </a:lvl7pPr>
      <a:lvl8pPr marL="3200081" algn="l" defTabSz="914309" rtl="0" eaLnBrk="1" latinLnBrk="0" hangingPunct="1">
        <a:defRPr sz="1800" kern="1200">
          <a:solidFill>
            <a:schemeClr val="tx1"/>
          </a:solidFill>
          <a:latin typeface="+mn-lt"/>
          <a:ea typeface="+mn-ea"/>
          <a:cs typeface="+mn-cs"/>
        </a:defRPr>
      </a:lvl8pPr>
      <a:lvl9pPr marL="3657236" algn="l" defTabSz="91430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5" name="Rectangle 3"/>
          <p:cNvSpPr>
            <a:spLocks noGrp="1" noChangeArrowheads="1"/>
          </p:cNvSpPr>
          <p:nvPr>
            <p:ph type="subTitle" idx="4294967295"/>
          </p:nvPr>
        </p:nvSpPr>
        <p:spPr>
          <a:xfrm>
            <a:off x="457199" y="1600200"/>
            <a:ext cx="7620000" cy="1600200"/>
          </a:xfrm>
        </p:spPr>
        <p:txBody>
          <a:bodyPr/>
          <a:lstStyle/>
          <a:p>
            <a:pPr marL="0" indent="0" algn="ctr">
              <a:buFont typeface="Times" pitchFamily="28" charset="0"/>
              <a:buNone/>
            </a:pPr>
            <a:r>
              <a:rPr lang="en-US" sz="3600" b="1" dirty="0" err="1">
                <a:solidFill>
                  <a:srgbClr val="0070C0"/>
                </a:solidFill>
                <a:latin typeface="+mj-lt"/>
                <a:cs typeface="Times New Roman" pitchFamily="18" charset="0"/>
              </a:rPr>
              <a:t>Agiloft</a:t>
            </a:r>
            <a:r>
              <a:rPr lang="en-US" sz="3600" b="1" dirty="0">
                <a:solidFill>
                  <a:srgbClr val="0070C0"/>
                </a:solidFill>
                <a:latin typeface="+mj-lt"/>
                <a:cs typeface="Times New Roman" pitchFamily="18" charset="0"/>
              </a:rPr>
              <a:t> </a:t>
            </a:r>
          </a:p>
          <a:p>
            <a:pPr marL="0" indent="0" algn="ctr">
              <a:buFont typeface="Times" pitchFamily="28" charset="0"/>
              <a:buNone/>
            </a:pPr>
            <a:r>
              <a:rPr lang="en-US" sz="3600" b="1" dirty="0">
                <a:solidFill>
                  <a:srgbClr val="0070C0"/>
                </a:solidFill>
                <a:latin typeface="+mj-lt"/>
                <a:cs typeface="Times New Roman" pitchFamily="18" charset="0"/>
              </a:rPr>
              <a:t>Contract Management System</a:t>
            </a:r>
          </a:p>
          <a:p>
            <a:pPr marL="0" indent="0" algn="ctr">
              <a:buFont typeface="Times" pitchFamily="28" charset="0"/>
              <a:buNone/>
            </a:pPr>
            <a:endParaRPr lang="en-US" b="1" dirty="0">
              <a:solidFill>
                <a:srgbClr val="0070C0"/>
              </a:solidFill>
              <a:latin typeface="+mj-lt"/>
              <a:cs typeface="Times New Roman" pitchFamily="18" charset="0"/>
            </a:endParaRPr>
          </a:p>
        </p:txBody>
      </p:sp>
      <p:pic>
        <p:nvPicPr>
          <p:cNvPr id="2" name="Picture 1" descr="Agiloft under a circle with a document on it.&#10;&#10;" title="Agiloft Icon"/>
          <p:cNvPicPr>
            <a:picLocks noChangeAspect="1"/>
          </p:cNvPicPr>
          <p:nvPr/>
        </p:nvPicPr>
        <p:blipFill>
          <a:blip r:embed="rId3"/>
          <a:stretch>
            <a:fillRect/>
          </a:stretch>
        </p:blipFill>
        <p:spPr>
          <a:xfrm>
            <a:off x="3657600" y="4114800"/>
            <a:ext cx="1624013" cy="1667611"/>
          </a:xfrm>
          <a:prstGeom prst="rect">
            <a:avLst/>
          </a:prstGeom>
        </p:spPr>
      </p:pic>
    </p:spTree>
    <p:extLst>
      <p:ext uri="{BB962C8B-B14F-4D97-AF65-F5344CB8AC3E}">
        <p14:creationId xmlns:p14="http://schemas.microsoft.com/office/powerpoint/2010/main" val="1365143415"/>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Rectangle 2"/>
          <p:cNvSpPr>
            <a:spLocks noGrp="1" noChangeArrowheads="1"/>
          </p:cNvSpPr>
          <p:nvPr>
            <p:ph type="ctrTitle" idx="4294967295"/>
          </p:nvPr>
        </p:nvSpPr>
        <p:spPr>
          <a:xfrm>
            <a:off x="533400" y="2057400"/>
            <a:ext cx="8610600" cy="4038600"/>
          </a:xfrm>
        </p:spPr>
        <p:txBody>
          <a:bodyPr/>
          <a:lstStyle/>
          <a:p>
            <a:br>
              <a:rPr lang="en-US" sz="3200" dirty="0">
                <a:solidFill>
                  <a:schemeClr val="tx1"/>
                </a:solidFill>
              </a:rPr>
            </a:br>
            <a:br>
              <a:rPr lang="en-US" sz="3200" dirty="0">
                <a:solidFill>
                  <a:schemeClr val="tx1"/>
                </a:solidFill>
              </a:rPr>
            </a:br>
            <a:br>
              <a:rPr lang="en-US" sz="3200" dirty="0">
                <a:solidFill>
                  <a:schemeClr val="tx1"/>
                </a:solidFill>
              </a:rPr>
            </a:br>
            <a:r>
              <a:rPr lang="en-US" sz="3200" dirty="0">
                <a:solidFill>
                  <a:srgbClr val="0070C0"/>
                </a:solidFill>
                <a:latin typeface="+mn-lt"/>
              </a:rPr>
              <a:t>University wide system to automate contract reviews, approvals and signature.</a:t>
            </a:r>
            <a:br>
              <a:rPr lang="en-US" sz="3200" dirty="0">
                <a:solidFill>
                  <a:srgbClr val="0070C0"/>
                </a:solidFill>
                <a:latin typeface="+mn-lt"/>
              </a:rPr>
            </a:br>
            <a:br>
              <a:rPr lang="en-US" sz="3200" dirty="0">
                <a:solidFill>
                  <a:srgbClr val="0070C0"/>
                </a:solidFill>
                <a:latin typeface="+mn-lt"/>
              </a:rPr>
            </a:br>
            <a:r>
              <a:rPr lang="en-US" sz="3200" dirty="0">
                <a:solidFill>
                  <a:srgbClr val="0070C0"/>
                </a:solidFill>
                <a:latin typeface="+mn-lt"/>
              </a:rPr>
              <a:t>Contracts from all University units are to be routed through one system, excluding faculty employment contracts.</a:t>
            </a:r>
            <a:br>
              <a:rPr lang="en-US" sz="3200" dirty="0">
                <a:solidFill>
                  <a:srgbClr val="0070C0"/>
                </a:solidFill>
                <a:latin typeface="+mn-lt"/>
              </a:rPr>
            </a:br>
            <a:br>
              <a:rPr lang="en-US" sz="3200" dirty="0">
                <a:solidFill>
                  <a:srgbClr val="0070C0"/>
                </a:solidFill>
                <a:latin typeface="+mn-lt"/>
              </a:rPr>
            </a:br>
            <a:r>
              <a:rPr lang="en-US" sz="3200" dirty="0">
                <a:solidFill>
                  <a:srgbClr val="0070C0"/>
                </a:solidFill>
                <a:latin typeface="+mn-lt"/>
              </a:rPr>
              <a:t>System will serve as </a:t>
            </a:r>
            <a:r>
              <a:rPr lang="en-US" sz="3200" b="1" dirty="0">
                <a:solidFill>
                  <a:srgbClr val="0070C0"/>
                </a:solidFill>
                <a:latin typeface="+mn-lt"/>
              </a:rPr>
              <a:t>central repository </a:t>
            </a:r>
            <a:r>
              <a:rPr lang="en-US" sz="3200" dirty="0">
                <a:solidFill>
                  <a:srgbClr val="0070C0"/>
                </a:solidFill>
                <a:latin typeface="+mn-lt"/>
              </a:rPr>
              <a:t>for all University contracts.  </a:t>
            </a:r>
            <a:br>
              <a:rPr lang="en-US" sz="3200" dirty="0">
                <a:solidFill>
                  <a:schemeClr val="tx1"/>
                </a:solidFill>
              </a:rPr>
            </a:br>
            <a:br>
              <a:rPr lang="en-US" sz="3200" dirty="0">
                <a:solidFill>
                  <a:schemeClr val="tx1"/>
                </a:solidFill>
              </a:rPr>
            </a:br>
            <a:br>
              <a:rPr lang="en-US" sz="3600" dirty="0">
                <a:solidFill>
                  <a:schemeClr val="tx1"/>
                </a:solidFill>
              </a:rPr>
            </a:br>
            <a:br>
              <a:rPr lang="en-US" sz="3600" dirty="0">
                <a:solidFill>
                  <a:schemeClr val="tx1"/>
                </a:solidFill>
              </a:rPr>
            </a:br>
            <a:endParaRPr lang="en-US" sz="3600" dirty="0">
              <a:solidFill>
                <a:schemeClr val="tx1"/>
              </a:solidFill>
            </a:endParaRPr>
          </a:p>
        </p:txBody>
      </p:sp>
      <p:sp>
        <p:nvSpPr>
          <p:cNvPr id="289795" name="Rectangle 3"/>
          <p:cNvSpPr>
            <a:spLocks noGrp="1" noChangeArrowheads="1"/>
          </p:cNvSpPr>
          <p:nvPr>
            <p:ph type="subTitle" idx="4294967295"/>
          </p:nvPr>
        </p:nvSpPr>
        <p:spPr>
          <a:xfrm>
            <a:off x="457200" y="152400"/>
            <a:ext cx="8001000" cy="1066800"/>
          </a:xfrm>
        </p:spPr>
        <p:txBody>
          <a:bodyPr>
            <a:normAutofit fontScale="85000" lnSpcReduction="20000"/>
          </a:bodyPr>
          <a:lstStyle/>
          <a:p>
            <a:pPr marL="0" indent="0" algn="ctr">
              <a:buFont typeface="Times" pitchFamily="28" charset="0"/>
              <a:buNone/>
            </a:pPr>
            <a:r>
              <a:rPr lang="en-US" sz="3600" b="1" dirty="0" err="1">
                <a:solidFill>
                  <a:srgbClr val="0070C0"/>
                </a:solidFill>
                <a:latin typeface="+mj-lt"/>
                <a:cs typeface="Times New Roman" pitchFamily="18" charset="0"/>
              </a:rPr>
              <a:t>Agiloft</a:t>
            </a:r>
            <a:r>
              <a:rPr lang="en-US" sz="3600" b="1" dirty="0">
                <a:solidFill>
                  <a:srgbClr val="0070C0"/>
                </a:solidFill>
                <a:latin typeface="+mj-lt"/>
                <a:cs typeface="Times New Roman" pitchFamily="18" charset="0"/>
              </a:rPr>
              <a:t> </a:t>
            </a:r>
          </a:p>
          <a:p>
            <a:pPr marL="0" indent="0" algn="ctr">
              <a:buFont typeface="Times" pitchFamily="28" charset="0"/>
              <a:buNone/>
            </a:pPr>
            <a:r>
              <a:rPr lang="en-US" sz="3600" b="1" dirty="0">
                <a:solidFill>
                  <a:srgbClr val="0070C0"/>
                </a:solidFill>
                <a:latin typeface="+mj-lt"/>
                <a:cs typeface="Times New Roman" pitchFamily="18" charset="0"/>
              </a:rPr>
              <a:t>Contract Management System</a:t>
            </a:r>
            <a:endParaRPr lang="en-US" b="1" dirty="0">
              <a:solidFill>
                <a:srgbClr val="0070C0"/>
              </a:solidFill>
              <a:latin typeface="+mj-lt"/>
              <a:cs typeface="Times New Roman" pitchFamily="18" charset="0"/>
            </a:endParaRPr>
          </a:p>
        </p:txBody>
      </p:sp>
    </p:spTree>
    <p:extLst>
      <p:ext uri="{BB962C8B-B14F-4D97-AF65-F5344CB8AC3E}">
        <p14:creationId xmlns:p14="http://schemas.microsoft.com/office/powerpoint/2010/main" val="3285690019"/>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descr="Box with the following bullet points: &#10;&#10;Non Standard intake and reviews across units&#13;&#10;&#10;Difficult to track existing contracts with multiple contract management systems across campus&#13;&#10;&#10;Contracts executed without appropriate reviews or authority&#13;&#10;&#10;Multiple policies across the University&#13;&#10;&#10;" title="Current State"/>
          <p:cNvSpPr/>
          <p:nvPr/>
        </p:nvSpPr>
        <p:spPr>
          <a:xfrm>
            <a:off x="592657" y="1143000"/>
            <a:ext cx="2943225" cy="47434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342900" marR="0" lvl="0" indent="-342900">
              <a:lnSpc>
                <a:spcPct val="115000"/>
              </a:lnSpc>
              <a:spcBef>
                <a:spcPts val="0"/>
              </a:spcBef>
              <a:spcAft>
                <a:spcPts val="0"/>
              </a:spcAft>
              <a:buFont typeface="Calibri" panose="020F0502020204030204" pitchFamily="34" charset="0"/>
              <a:buChar char="-"/>
            </a:pPr>
            <a:r>
              <a:rPr lang="en-US" sz="1600" dirty="0">
                <a:effectLst/>
                <a:ea typeface="Calibri" panose="020F0502020204030204" pitchFamily="34" charset="0"/>
                <a:cs typeface="Times New Roman" panose="02020603050405020304" pitchFamily="18" charset="0"/>
              </a:rPr>
              <a:t>Non Standard intake and reviews across units</a:t>
            </a:r>
            <a:endParaRPr lang="en-US" sz="1100" dirty="0">
              <a:effectLst/>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Calibri" panose="020F0502020204030204" pitchFamily="34" charset="0"/>
              <a:buChar char="-"/>
            </a:pPr>
            <a:r>
              <a:rPr lang="en-US" sz="1600" dirty="0">
                <a:effectLst/>
                <a:ea typeface="Calibri" panose="020F0502020204030204" pitchFamily="34" charset="0"/>
                <a:cs typeface="Times New Roman" panose="02020603050405020304" pitchFamily="18" charset="0"/>
              </a:rPr>
              <a:t>Difficult to track existing contracts with multiple contract management systems across campus</a:t>
            </a:r>
            <a:endParaRPr lang="en-US" sz="1100" dirty="0">
              <a:effectLst/>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Calibri" panose="020F0502020204030204" pitchFamily="34" charset="0"/>
              <a:buChar char="-"/>
            </a:pPr>
            <a:r>
              <a:rPr lang="en-US" sz="1600" dirty="0">
                <a:effectLst/>
                <a:ea typeface="Calibri" panose="020F0502020204030204" pitchFamily="34" charset="0"/>
                <a:cs typeface="Times New Roman" panose="02020603050405020304" pitchFamily="18" charset="0"/>
              </a:rPr>
              <a:t>Contracts executed without appropriate reviews or authority</a:t>
            </a:r>
          </a:p>
          <a:p>
            <a:pPr marL="342900" marR="0" lvl="0" indent="-342900">
              <a:lnSpc>
                <a:spcPct val="115000"/>
              </a:lnSpc>
              <a:spcBef>
                <a:spcPts val="0"/>
              </a:spcBef>
              <a:spcAft>
                <a:spcPts val="1000"/>
              </a:spcAft>
              <a:buFont typeface="Calibri" panose="020F0502020204030204" pitchFamily="34" charset="0"/>
              <a:buChar char="-"/>
            </a:pPr>
            <a:r>
              <a:rPr lang="en-US" sz="1600" dirty="0">
                <a:ea typeface="Calibri" panose="020F0502020204030204" pitchFamily="34" charset="0"/>
                <a:cs typeface="Times New Roman" panose="02020603050405020304" pitchFamily="18" charset="0"/>
              </a:rPr>
              <a:t>Multiple policies across the University</a:t>
            </a:r>
            <a:endParaRPr lang="en-US" sz="1100" dirty="0">
              <a:effectLst/>
              <a:ea typeface="Calibri" panose="020F0502020204030204" pitchFamily="34" charset="0"/>
              <a:cs typeface="Times New Roman" panose="02020603050405020304" pitchFamily="18" charset="0"/>
            </a:endParaRPr>
          </a:p>
        </p:txBody>
      </p:sp>
      <p:sp>
        <p:nvSpPr>
          <p:cNvPr id="3" name="Arrow: Right 2" descr="Arrow pointing from Current State to Future State" title="Arrow "/>
          <p:cNvSpPr/>
          <p:nvPr/>
        </p:nvSpPr>
        <p:spPr>
          <a:xfrm>
            <a:off x="3829050" y="2971800"/>
            <a:ext cx="1485900" cy="990600"/>
          </a:xfrm>
          <a:prstGeom prst="righ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 name="Rectangle: Rounded Corners 3" descr="Box with following information: &#10;&#10;One system for all contracts&#10;&#13;&#10;Automated review process with tracking of approvals&#13;&#10;&#10;Emails and ancillary documents stored with the contract record&#13;&#10;&#10;Integrated with DocuSign for e-signature by designated signers&#13;&#10;&#10;Consistent policy for contract processing&#13;&#10;" title="Future State"/>
          <p:cNvSpPr/>
          <p:nvPr/>
        </p:nvSpPr>
        <p:spPr>
          <a:xfrm>
            <a:off x="5486400" y="1219200"/>
            <a:ext cx="3133725" cy="4667250"/>
          </a:xfrm>
          <a:prstGeom prst="roundRect">
            <a:avLst/>
          </a:prstGeom>
          <a:solidFill>
            <a:srgbClr val="4F81BD"/>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342900" marR="0" lvl="0" indent="-342900">
              <a:lnSpc>
                <a:spcPct val="115000"/>
              </a:lnSpc>
              <a:spcBef>
                <a:spcPts val="0"/>
              </a:spcBef>
              <a:spcAft>
                <a:spcPts val="0"/>
              </a:spcAft>
              <a:buFont typeface="Calibri" panose="020F0502020204030204" pitchFamily="34" charset="0"/>
              <a:buChar char="-"/>
            </a:pPr>
            <a:r>
              <a:rPr lang="en-US" sz="1600" dirty="0">
                <a:effectLst/>
                <a:latin typeface="Calibri" panose="020F0502020204030204" pitchFamily="34" charset="0"/>
                <a:ea typeface="Calibri" panose="020F0502020204030204" pitchFamily="34" charset="0"/>
                <a:cs typeface="Times New Roman" panose="02020603050405020304" pitchFamily="18" charset="0"/>
              </a:rPr>
              <a:t>One system for all contracts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Calibri" panose="020F0502020204030204" pitchFamily="34" charset="0"/>
              <a:buChar char="-"/>
            </a:pPr>
            <a:r>
              <a:rPr lang="en-US" sz="1600" dirty="0">
                <a:effectLst/>
                <a:latin typeface="Calibri" panose="020F0502020204030204" pitchFamily="34" charset="0"/>
                <a:ea typeface="Calibri" panose="020F0502020204030204" pitchFamily="34" charset="0"/>
                <a:cs typeface="Times New Roman" panose="02020603050405020304" pitchFamily="18" charset="0"/>
              </a:rPr>
              <a:t>Automated review process with tracking of approvals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Calibri" panose="020F0502020204030204" pitchFamily="34" charset="0"/>
              <a:buChar char="-"/>
            </a:pPr>
            <a:r>
              <a:rPr lang="en-US" sz="1600" dirty="0">
                <a:effectLst/>
                <a:latin typeface="Calibri" panose="020F0502020204030204" pitchFamily="34" charset="0"/>
                <a:ea typeface="Calibri" panose="020F0502020204030204" pitchFamily="34" charset="0"/>
                <a:cs typeface="Times New Roman" panose="02020603050405020304" pitchFamily="18" charset="0"/>
              </a:rPr>
              <a:t>Emails and ancillary documents stored with the contract record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Calibri" panose="020F0502020204030204" pitchFamily="34" charset="0"/>
              <a:buChar char="-"/>
            </a:pPr>
            <a:r>
              <a:rPr lang="en-US" sz="1600" dirty="0">
                <a:effectLst/>
                <a:latin typeface="Calibri" panose="020F0502020204030204" pitchFamily="34" charset="0"/>
                <a:ea typeface="Calibri" panose="020F0502020204030204" pitchFamily="34" charset="0"/>
                <a:cs typeface="Times New Roman" panose="02020603050405020304" pitchFamily="18" charset="0"/>
              </a:rPr>
              <a:t>Integrated with DocuSign for e-signature by designated signers</a:t>
            </a:r>
          </a:p>
          <a:p>
            <a:pPr marL="342900" marR="0" lvl="0" indent="-342900">
              <a:lnSpc>
                <a:spcPct val="115000"/>
              </a:lnSpc>
              <a:spcBef>
                <a:spcPts val="0"/>
              </a:spcBef>
              <a:spcAft>
                <a:spcPts val="1000"/>
              </a:spcAft>
              <a:buFont typeface="Calibri" panose="020F0502020204030204" pitchFamily="34" charset="0"/>
              <a:buChar char="-"/>
            </a:pPr>
            <a:r>
              <a:rPr lang="en-US" sz="1600" dirty="0">
                <a:latin typeface="Calibri" panose="020F0502020204030204" pitchFamily="34" charset="0"/>
                <a:ea typeface="Calibri" panose="020F0502020204030204" pitchFamily="34" charset="0"/>
                <a:cs typeface="Times New Roman" panose="02020603050405020304" pitchFamily="18" charset="0"/>
              </a:rPr>
              <a:t>Consistent policy for contract processing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 Box 2"/>
          <p:cNvSpPr txBox="1">
            <a:spLocks noChangeArrowheads="1"/>
          </p:cNvSpPr>
          <p:nvPr/>
        </p:nvSpPr>
        <p:spPr bwMode="auto">
          <a:xfrm>
            <a:off x="1390649" y="1447800"/>
            <a:ext cx="1381125" cy="35242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gn="ctr">
              <a:lnSpc>
                <a:spcPct val="115000"/>
              </a:lnSpc>
              <a:spcBef>
                <a:spcPts val="0"/>
              </a:spcBef>
              <a:spcAft>
                <a:spcPts val="100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Current State</a:t>
            </a:r>
          </a:p>
        </p:txBody>
      </p:sp>
      <p:sp>
        <p:nvSpPr>
          <p:cNvPr id="6" name="Text Box 2"/>
          <p:cNvSpPr txBox="1">
            <a:spLocks noChangeArrowheads="1"/>
          </p:cNvSpPr>
          <p:nvPr/>
        </p:nvSpPr>
        <p:spPr bwMode="auto">
          <a:xfrm>
            <a:off x="6391274" y="1466850"/>
            <a:ext cx="1323975" cy="33337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gn="ctr">
              <a:lnSpc>
                <a:spcPct val="115000"/>
              </a:lnSpc>
              <a:spcBef>
                <a:spcPts val="0"/>
              </a:spcBef>
              <a:spcAft>
                <a:spcPts val="100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Future State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p:cNvSpPr txBox="1"/>
          <p:nvPr/>
        </p:nvSpPr>
        <p:spPr>
          <a:xfrm>
            <a:off x="1219200" y="228600"/>
            <a:ext cx="6705600" cy="646331"/>
          </a:xfrm>
          <a:prstGeom prst="rect">
            <a:avLst/>
          </a:prstGeom>
          <a:noFill/>
        </p:spPr>
        <p:txBody>
          <a:bodyPr wrap="square" lIns="45720" rIns="45720" rtlCol="0">
            <a:spAutoFit/>
          </a:bodyPr>
          <a:lstStyle/>
          <a:p>
            <a:pPr algn="ctr"/>
            <a:r>
              <a:rPr lang="en-US" sz="3600" dirty="0">
                <a:solidFill>
                  <a:srgbClr val="0070C0"/>
                </a:solidFill>
                <a:latin typeface="+mj-lt"/>
              </a:rPr>
              <a:t>SLU Contract Management</a:t>
            </a:r>
          </a:p>
        </p:txBody>
      </p:sp>
    </p:spTree>
    <p:extLst>
      <p:ext uri="{BB962C8B-B14F-4D97-AF65-F5344CB8AC3E}">
        <p14:creationId xmlns:p14="http://schemas.microsoft.com/office/powerpoint/2010/main" val="1032328487"/>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2680458" y="85636"/>
            <a:ext cx="3783087"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3600" b="0" i="0" u="none" strike="noStrike" cap="none" normalizeH="0" baseline="0" dirty="0">
                <a:ln>
                  <a:noFill/>
                </a:ln>
                <a:solidFill>
                  <a:srgbClr val="0070C0"/>
                </a:solidFill>
                <a:effectLst/>
                <a:latin typeface="+mj-lt"/>
                <a:ea typeface="Calibri" panose="020F0502020204030204" pitchFamily="34" charset="0"/>
                <a:cs typeface="Times New Roman" panose="02020603050405020304" pitchFamily="18" charset="0"/>
              </a:rPr>
              <a:t>SLU Business Units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3600" b="0" i="0" u="none" strike="noStrike" cap="none" normalizeH="0" baseline="0" dirty="0">
                <a:ln>
                  <a:noFill/>
                </a:ln>
                <a:solidFill>
                  <a:srgbClr val="0070C0"/>
                </a:solidFill>
                <a:effectLst/>
                <a:latin typeface="+mj-lt"/>
                <a:ea typeface="Calibri" panose="020F0502020204030204" pitchFamily="34" charset="0"/>
                <a:cs typeface="Times New Roman" panose="02020603050405020304" pitchFamily="18" charset="0"/>
              </a:rPr>
              <a:t>in </a:t>
            </a:r>
            <a:r>
              <a:rPr kumimoji="0" lang="en-US" altLang="en-US" sz="3600" b="0" i="0" u="none" strike="noStrike" cap="none" normalizeH="0" baseline="0" dirty="0" err="1">
                <a:ln>
                  <a:noFill/>
                </a:ln>
                <a:solidFill>
                  <a:srgbClr val="0070C0"/>
                </a:solidFill>
                <a:effectLst/>
                <a:latin typeface="+mj-lt"/>
                <a:ea typeface="Calibri" panose="020F0502020204030204" pitchFamily="34" charset="0"/>
                <a:cs typeface="Times New Roman" panose="02020603050405020304" pitchFamily="18" charset="0"/>
              </a:rPr>
              <a:t>Agiloft</a:t>
            </a:r>
            <a:endParaRPr kumimoji="0" lang="en-US" altLang="en-US" sz="3600" b="0" i="0" u="none" strike="noStrike" cap="none" normalizeH="0" baseline="0" dirty="0">
              <a:ln>
                <a:noFill/>
              </a:ln>
              <a:solidFill>
                <a:srgbClr val="0070C0"/>
              </a:solidFill>
              <a:effectLst/>
              <a:latin typeface="+mj-lt"/>
            </a:endParaRPr>
          </a:p>
        </p:txBody>
      </p:sp>
      <p:graphicFrame>
        <p:nvGraphicFramePr>
          <p:cNvPr id="3" name="Diagram 2"/>
          <p:cNvGraphicFramePr/>
          <p:nvPr>
            <p:extLst>
              <p:ext uri="{D42A27DB-BD31-4B8C-83A1-F6EECF244321}">
                <p14:modId xmlns:p14="http://schemas.microsoft.com/office/powerpoint/2010/main" val="1883677693"/>
              </p:ext>
            </p:extLst>
          </p:nvPr>
        </p:nvGraphicFramePr>
        <p:xfrm>
          <a:off x="1447800" y="1828800"/>
          <a:ext cx="6172200" cy="38290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65274209"/>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Rectangle 2"/>
          <p:cNvSpPr>
            <a:spLocks noGrp="1" noChangeArrowheads="1"/>
          </p:cNvSpPr>
          <p:nvPr>
            <p:ph type="ctrTitle" idx="4294967295"/>
          </p:nvPr>
        </p:nvSpPr>
        <p:spPr>
          <a:xfrm>
            <a:off x="533400" y="1752600"/>
            <a:ext cx="8153400" cy="4495800"/>
          </a:xfrm>
        </p:spPr>
        <p:txBody>
          <a:bodyPr/>
          <a:lstStyle/>
          <a:p>
            <a:br>
              <a:rPr lang="en-US" sz="3200" dirty="0">
                <a:solidFill>
                  <a:schemeClr val="tx1"/>
                </a:solidFill>
              </a:rPr>
            </a:br>
            <a:br>
              <a:rPr lang="en-US" sz="3200" dirty="0">
                <a:solidFill>
                  <a:schemeClr val="tx1"/>
                </a:solidFill>
              </a:rPr>
            </a:br>
            <a:br>
              <a:rPr lang="en-US" sz="3200" dirty="0">
                <a:solidFill>
                  <a:schemeClr val="tx1"/>
                </a:solidFill>
              </a:rPr>
            </a:br>
            <a:br>
              <a:rPr lang="en-US" sz="3200" dirty="0">
                <a:solidFill>
                  <a:schemeClr val="tx1"/>
                </a:solidFill>
              </a:rPr>
            </a:br>
            <a:r>
              <a:rPr lang="en-US" sz="3200" dirty="0">
                <a:solidFill>
                  <a:srgbClr val="0070C0"/>
                </a:solidFill>
                <a:latin typeface="+mn-lt"/>
              </a:rPr>
              <a:t>Three workflows have been created:</a:t>
            </a:r>
            <a:br>
              <a:rPr lang="en-US" sz="3200" dirty="0">
                <a:solidFill>
                  <a:srgbClr val="0070C0"/>
                </a:solidFill>
                <a:latin typeface="+mn-lt"/>
              </a:rPr>
            </a:br>
            <a:r>
              <a:rPr lang="en-US" sz="3200" dirty="0">
                <a:solidFill>
                  <a:srgbClr val="0070C0"/>
                </a:solidFill>
                <a:latin typeface="+mn-lt"/>
              </a:rPr>
              <a:t>-  Department Workflows</a:t>
            </a:r>
            <a:br>
              <a:rPr lang="en-US" sz="3200" dirty="0">
                <a:solidFill>
                  <a:srgbClr val="0070C0"/>
                </a:solidFill>
                <a:latin typeface="+mn-lt"/>
              </a:rPr>
            </a:br>
            <a:r>
              <a:rPr lang="en-US" sz="3200" dirty="0">
                <a:solidFill>
                  <a:srgbClr val="0070C0"/>
                </a:solidFill>
                <a:latin typeface="+mn-lt"/>
              </a:rPr>
              <a:t>-  Contract Type Workflows</a:t>
            </a:r>
            <a:br>
              <a:rPr lang="en-US" sz="3200" dirty="0">
                <a:solidFill>
                  <a:srgbClr val="0070C0"/>
                </a:solidFill>
                <a:latin typeface="+mn-lt"/>
              </a:rPr>
            </a:br>
            <a:r>
              <a:rPr lang="en-US" sz="3200" dirty="0">
                <a:solidFill>
                  <a:srgbClr val="0070C0"/>
                </a:solidFill>
                <a:latin typeface="+mn-lt"/>
              </a:rPr>
              <a:t>-  Intake Question Workflows</a:t>
            </a:r>
            <a:br>
              <a:rPr lang="en-US" sz="3200" dirty="0">
                <a:solidFill>
                  <a:srgbClr val="0070C0"/>
                </a:solidFill>
                <a:latin typeface="+mn-lt"/>
              </a:rPr>
            </a:br>
            <a:br>
              <a:rPr lang="en-US" sz="3200" dirty="0">
                <a:solidFill>
                  <a:schemeClr val="tx1"/>
                </a:solidFill>
              </a:rPr>
            </a:br>
            <a:r>
              <a:rPr lang="en-US" sz="3200" dirty="0">
                <a:solidFill>
                  <a:srgbClr val="0070C0"/>
                </a:solidFill>
                <a:latin typeface="+mn-lt"/>
              </a:rPr>
              <a:t>Contracts will always need department review and approval, additional approvals depend on answers selected on “Details” tab.  </a:t>
            </a:r>
            <a:br>
              <a:rPr lang="en-US" sz="3200" dirty="0">
                <a:solidFill>
                  <a:srgbClr val="0070C0"/>
                </a:solidFill>
                <a:latin typeface="+mn-lt"/>
              </a:rPr>
            </a:br>
            <a:br>
              <a:rPr lang="en-US" sz="3200" dirty="0">
                <a:solidFill>
                  <a:schemeClr val="tx1"/>
                </a:solidFill>
              </a:rPr>
            </a:br>
            <a:br>
              <a:rPr lang="en-US" sz="3200" dirty="0">
                <a:solidFill>
                  <a:schemeClr val="tx1"/>
                </a:solidFill>
              </a:rPr>
            </a:br>
            <a:br>
              <a:rPr lang="en-US" sz="3200" dirty="0">
                <a:solidFill>
                  <a:schemeClr val="tx1"/>
                </a:solidFill>
              </a:rPr>
            </a:br>
            <a:br>
              <a:rPr lang="en-US" sz="3200" dirty="0">
                <a:solidFill>
                  <a:schemeClr val="tx1"/>
                </a:solidFill>
              </a:rPr>
            </a:br>
            <a:br>
              <a:rPr lang="en-US" sz="3600" dirty="0">
                <a:solidFill>
                  <a:schemeClr val="tx1"/>
                </a:solidFill>
              </a:rPr>
            </a:br>
            <a:br>
              <a:rPr lang="en-US" sz="3600" dirty="0">
                <a:solidFill>
                  <a:schemeClr val="tx1"/>
                </a:solidFill>
              </a:rPr>
            </a:br>
            <a:endParaRPr lang="en-US" sz="3600" dirty="0">
              <a:solidFill>
                <a:schemeClr val="tx1"/>
              </a:solidFill>
            </a:endParaRPr>
          </a:p>
        </p:txBody>
      </p:sp>
      <p:sp>
        <p:nvSpPr>
          <p:cNvPr id="289795" name="Rectangle 3"/>
          <p:cNvSpPr>
            <a:spLocks noGrp="1" noChangeArrowheads="1"/>
          </p:cNvSpPr>
          <p:nvPr>
            <p:ph type="subTitle" idx="4294967295"/>
          </p:nvPr>
        </p:nvSpPr>
        <p:spPr>
          <a:xfrm>
            <a:off x="457200" y="152400"/>
            <a:ext cx="8153400" cy="914400"/>
          </a:xfrm>
        </p:spPr>
        <p:txBody>
          <a:bodyPr/>
          <a:lstStyle/>
          <a:p>
            <a:pPr marL="0" indent="0" algn="ctr">
              <a:buFont typeface="Times" pitchFamily="28" charset="0"/>
              <a:buNone/>
            </a:pPr>
            <a:r>
              <a:rPr lang="en-US" sz="3600" b="1" dirty="0">
                <a:solidFill>
                  <a:srgbClr val="0070C0"/>
                </a:solidFill>
                <a:latin typeface="+mj-lt"/>
                <a:cs typeface="Times New Roman" pitchFamily="18" charset="0"/>
              </a:rPr>
              <a:t>SLU Workflows in </a:t>
            </a:r>
            <a:r>
              <a:rPr lang="en-US" sz="3600" b="1" dirty="0" err="1">
                <a:solidFill>
                  <a:srgbClr val="0070C0"/>
                </a:solidFill>
                <a:latin typeface="+mj-lt"/>
                <a:cs typeface="Times New Roman" pitchFamily="18" charset="0"/>
              </a:rPr>
              <a:t>Agiloft</a:t>
            </a:r>
            <a:endParaRPr lang="en-US" b="1" dirty="0">
              <a:solidFill>
                <a:srgbClr val="0070C0"/>
              </a:solidFill>
              <a:latin typeface="+mj-lt"/>
              <a:cs typeface="Times New Roman" pitchFamily="18" charset="0"/>
            </a:endParaRPr>
          </a:p>
        </p:txBody>
      </p:sp>
    </p:spTree>
    <p:extLst>
      <p:ext uri="{BB962C8B-B14F-4D97-AF65-F5344CB8AC3E}">
        <p14:creationId xmlns:p14="http://schemas.microsoft.com/office/powerpoint/2010/main" val="1022155044"/>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3DCB2EEE-EAC9-41AA-9240-09CD3F74BD17}"/>
              </a:ext>
            </a:extLst>
          </p:cNvPr>
          <p:cNvSpPr txBox="1">
            <a:spLocks noChangeArrowheads="1"/>
          </p:cNvSpPr>
          <p:nvPr/>
        </p:nvSpPr>
        <p:spPr>
          <a:xfrm>
            <a:off x="457200" y="152400"/>
            <a:ext cx="8153400" cy="914400"/>
          </a:xfrm>
          <a:prstGeom prst="rect">
            <a:avLst/>
          </a:prstGeom>
        </p:spPr>
        <p:txBody>
          <a:bodyPr vert="horz" lIns="85195" tIns="42597" rIns="85195" bIns="42597" rtlCol="0">
            <a:normAutofit/>
          </a:bodyPr>
          <a:lstStyle>
            <a:lvl1pPr marL="252922" marR="0" indent="-252922" algn="l" defTabSz="914068" rtl="0" eaLnBrk="1" fontAlgn="base" latinLnBrk="0" hangingPunct="1">
              <a:lnSpc>
                <a:spcPct val="100000"/>
              </a:lnSpc>
              <a:spcBef>
                <a:spcPct val="40000"/>
              </a:spcBef>
              <a:spcAft>
                <a:spcPct val="0"/>
              </a:spcAft>
              <a:buClr>
                <a:schemeClr val="tx1"/>
              </a:buClr>
              <a:buSzPts val="2400"/>
              <a:buFont typeface="Verdana" pitchFamily="34" charset="0"/>
              <a:buChar char="•"/>
              <a:tabLst/>
              <a:defRPr kumimoji="0" lang="en-US" altLang="zh-CN" sz="1800" b="0" i="0" u="none" strike="noStrike" kern="1200" cap="none" spc="0" normalizeH="0" baseline="0" noProof="1">
                <a:ln>
                  <a:noFill/>
                </a:ln>
                <a:solidFill>
                  <a:schemeClr val="tx1"/>
                </a:solidFill>
                <a:effectLst/>
                <a:uLnTx/>
                <a:uFillTx/>
                <a:latin typeface="+mn-lt"/>
                <a:ea typeface="+mn-ea"/>
                <a:cs typeface="+mn-cs"/>
              </a:defRPr>
            </a:lvl1pPr>
            <a:lvl2pPr marL="535425" marR="0" indent="-110931" algn="l" defTabSz="914068" rtl="0" eaLnBrk="1" fontAlgn="base" latinLnBrk="0" hangingPunct="1">
              <a:lnSpc>
                <a:spcPct val="100000"/>
              </a:lnSpc>
              <a:spcBef>
                <a:spcPct val="20000"/>
              </a:spcBef>
              <a:spcAft>
                <a:spcPct val="0"/>
              </a:spcAft>
              <a:buClr>
                <a:schemeClr val="tx1"/>
              </a:buClr>
              <a:buSzPts val="2200"/>
              <a:buFont typeface="Verdana"/>
              <a:buChar char="-"/>
              <a:tabLst/>
              <a:defRPr lang="en-CA" altLang="zh-CN" sz="1600" kern="1200" baseline="0" noProof="1">
                <a:solidFill>
                  <a:schemeClr val="tx1"/>
                </a:solidFill>
                <a:latin typeface="+mn-lt"/>
                <a:ea typeface="+mn-ea"/>
                <a:cs typeface="+mn-cs"/>
              </a:defRPr>
            </a:lvl2pPr>
            <a:lvl3pPr marL="980626" marR="0" indent="-267713" algn="l" defTabSz="914068" rtl="0" eaLnBrk="1" fontAlgn="base" latinLnBrk="0" hangingPunct="1">
              <a:lnSpc>
                <a:spcPct val="100000"/>
              </a:lnSpc>
              <a:spcBef>
                <a:spcPct val="20000"/>
              </a:spcBef>
              <a:spcAft>
                <a:spcPct val="0"/>
              </a:spcAft>
              <a:buClr>
                <a:schemeClr val="tx1"/>
              </a:buClr>
              <a:buSzPts val="2200"/>
              <a:buFont typeface="Marlett" pitchFamily="2" charset="2"/>
              <a:buChar char="8"/>
              <a:tabLst/>
              <a:defRPr lang="zh-CN" altLang="en-US" sz="1600" kern="1200" noProof="1">
                <a:solidFill>
                  <a:schemeClr val="tx1"/>
                </a:solidFill>
                <a:latin typeface="+mn-lt"/>
                <a:ea typeface="+mn-ea"/>
                <a:cs typeface="+mn-cs"/>
              </a:defRPr>
            </a:lvl3pPr>
            <a:lvl4pPr marL="1354595" marR="0" indent="-195948" algn="l" defTabSz="914309" rtl="0" eaLnBrk="1" fontAlgn="auto" latinLnBrk="0" hangingPunct="1">
              <a:lnSpc>
                <a:spcPct val="100000"/>
              </a:lnSpc>
              <a:spcBef>
                <a:spcPct val="20000"/>
              </a:spcBef>
              <a:spcAft>
                <a:spcPts val="0"/>
              </a:spcAft>
              <a:buClr>
                <a:schemeClr val="tx1"/>
              </a:buClr>
              <a:buSzTx/>
              <a:buFont typeface="Verdana" pitchFamily="34" charset="0"/>
              <a:buChar char="-"/>
              <a:tabLst/>
              <a:defRPr lang="en-CA" altLang="zh-CN" sz="1600" kern="1200">
                <a:solidFill>
                  <a:schemeClr val="tx1"/>
                </a:solidFill>
                <a:latin typeface="+mn-lt"/>
                <a:ea typeface="+mn-ea"/>
                <a:cs typeface="+mn-cs"/>
              </a:defRPr>
            </a:lvl4pPr>
            <a:lvl5pPr marL="2057195" indent="-228578" algn="l" defTabSz="914309" rtl="0" eaLnBrk="1" latinLnBrk="0" hangingPunct="1">
              <a:spcBef>
                <a:spcPct val="20000"/>
              </a:spcBef>
              <a:buFont typeface="Arial" pitchFamily="34" charset="0"/>
              <a:buChar char="»"/>
              <a:defRPr sz="2200" kern="1200">
                <a:solidFill>
                  <a:schemeClr val="tx1"/>
                </a:solidFill>
                <a:latin typeface="Verdana" pitchFamily="34" charset="0"/>
                <a:ea typeface="+mn-ea"/>
                <a:cs typeface="+mn-cs"/>
              </a:defRPr>
            </a:lvl5pPr>
            <a:lvl6pPr marL="2514350" indent="-228578" algn="l" defTabSz="91430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504" indent="-228578" algn="l" defTabSz="91430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659" indent="-228578" algn="l" defTabSz="91430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813" indent="-228578" algn="l" defTabSz="91430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Times" pitchFamily="28" charset="0"/>
              <a:buNone/>
            </a:pPr>
            <a:r>
              <a:rPr lang="en-US" sz="3600" b="1" dirty="0">
                <a:solidFill>
                  <a:srgbClr val="0070C0"/>
                </a:solidFill>
                <a:latin typeface="+mj-lt"/>
                <a:cs typeface="Times New Roman" pitchFamily="18" charset="0"/>
              </a:rPr>
              <a:t>Workflow Order in </a:t>
            </a:r>
            <a:r>
              <a:rPr lang="en-US" sz="3600" b="1" dirty="0" err="1">
                <a:solidFill>
                  <a:srgbClr val="0070C0"/>
                </a:solidFill>
                <a:latin typeface="+mj-lt"/>
                <a:cs typeface="Times New Roman" pitchFamily="18" charset="0"/>
              </a:rPr>
              <a:t>Agiloft</a:t>
            </a:r>
            <a:endParaRPr lang="en-US" b="1" dirty="0">
              <a:solidFill>
                <a:srgbClr val="0070C0"/>
              </a:solidFill>
              <a:latin typeface="+mj-lt"/>
              <a:cs typeface="Times New Roman" pitchFamily="18" charset="0"/>
            </a:endParaRPr>
          </a:p>
        </p:txBody>
      </p:sp>
      <p:sp>
        <p:nvSpPr>
          <p:cNvPr id="4" name="Rectangle 2">
            <a:extLst>
              <a:ext uri="{FF2B5EF4-FFF2-40B4-BE49-F238E27FC236}">
                <a16:creationId xmlns:a16="http://schemas.microsoft.com/office/drawing/2014/main" id="{FFD85776-6E96-418D-A8BF-68F19CFEE440}"/>
              </a:ext>
            </a:extLst>
          </p:cNvPr>
          <p:cNvSpPr txBox="1">
            <a:spLocks noChangeArrowheads="1"/>
          </p:cNvSpPr>
          <p:nvPr/>
        </p:nvSpPr>
        <p:spPr bwMode="gray">
          <a:xfrm>
            <a:off x="757136" y="1143000"/>
            <a:ext cx="8153400" cy="5181600"/>
          </a:xfrm>
          <a:prstGeom prst="rect">
            <a:avLst/>
          </a:prstGeom>
          <a:noFill/>
          <a:ln w="9525">
            <a:noFill/>
            <a:miter lim="800000"/>
            <a:headEnd/>
            <a:tailEnd/>
          </a:ln>
          <a:effectLst/>
        </p:spPr>
        <p:txBody>
          <a:bodyPr vert="horz" wrap="square" lIns="0" tIns="0" rIns="67082" bIns="0" numCol="1" anchor="ctr" anchorCtr="0" compatLnSpc="1">
            <a:prstTxWarp prst="textNoShape">
              <a:avLst/>
            </a:prstTxWarp>
          </a:bodyPr>
          <a:lstStyle>
            <a:lvl1pPr algn="l" defTabSz="914309" rtl="0" eaLnBrk="1" latinLnBrk="0" hangingPunct="1">
              <a:spcBef>
                <a:spcPct val="0"/>
              </a:spcBef>
              <a:buNone/>
              <a:defRPr sz="2600" kern="1200">
                <a:solidFill>
                  <a:schemeClr val="accent1"/>
                </a:solidFill>
                <a:latin typeface="+mj-lt"/>
                <a:ea typeface="+mj-ea"/>
                <a:cs typeface="+mj-cs"/>
              </a:defRPr>
            </a:lvl1pPr>
          </a:lstStyle>
          <a:p>
            <a:br>
              <a:rPr lang="en-US" sz="3200" dirty="0">
                <a:solidFill>
                  <a:schemeClr val="tx1"/>
                </a:solidFill>
              </a:rPr>
            </a:br>
            <a:br>
              <a:rPr lang="en-US" sz="3200" dirty="0">
                <a:solidFill>
                  <a:schemeClr val="tx1"/>
                </a:solidFill>
              </a:rPr>
            </a:br>
            <a:br>
              <a:rPr lang="en-US" sz="3200" dirty="0">
                <a:solidFill>
                  <a:schemeClr val="tx1"/>
                </a:solidFill>
              </a:rPr>
            </a:br>
            <a:br>
              <a:rPr lang="en-US" sz="3200" dirty="0">
                <a:solidFill>
                  <a:srgbClr val="0070C0"/>
                </a:solidFill>
                <a:latin typeface="+mn-lt"/>
              </a:rPr>
            </a:br>
            <a:br>
              <a:rPr lang="en-US" sz="3200" dirty="0">
                <a:solidFill>
                  <a:srgbClr val="0070C0"/>
                </a:solidFill>
                <a:latin typeface="+mn-lt"/>
              </a:rPr>
            </a:br>
            <a:br>
              <a:rPr lang="en-US" sz="3200" dirty="0">
                <a:solidFill>
                  <a:schemeClr val="tx1"/>
                </a:solidFill>
              </a:rPr>
            </a:br>
            <a:br>
              <a:rPr lang="en-US" sz="3200" dirty="0">
                <a:solidFill>
                  <a:schemeClr val="tx1"/>
                </a:solidFill>
              </a:rPr>
            </a:br>
            <a:br>
              <a:rPr lang="en-US" sz="3200" dirty="0">
                <a:solidFill>
                  <a:schemeClr val="tx1"/>
                </a:solidFill>
              </a:rPr>
            </a:br>
            <a:br>
              <a:rPr lang="en-US" sz="3200" dirty="0">
                <a:solidFill>
                  <a:schemeClr val="tx1"/>
                </a:solidFill>
              </a:rPr>
            </a:br>
            <a:br>
              <a:rPr lang="en-US" sz="3600" dirty="0">
                <a:solidFill>
                  <a:schemeClr val="tx1"/>
                </a:solidFill>
              </a:rPr>
            </a:br>
            <a:br>
              <a:rPr lang="en-US" sz="3600" dirty="0">
                <a:solidFill>
                  <a:schemeClr val="tx1"/>
                </a:solidFill>
              </a:rPr>
            </a:br>
            <a:endParaRPr lang="en-US" sz="3600" dirty="0">
              <a:solidFill>
                <a:schemeClr val="tx1"/>
              </a:solidFill>
            </a:endParaRPr>
          </a:p>
        </p:txBody>
      </p:sp>
      <p:sp>
        <p:nvSpPr>
          <p:cNvPr id="8" name="Rectangle: Rounded Corners 7">
            <a:extLst>
              <a:ext uri="{FF2B5EF4-FFF2-40B4-BE49-F238E27FC236}">
                <a16:creationId xmlns:a16="http://schemas.microsoft.com/office/drawing/2014/main" id="{49E6F369-A443-47DC-A69B-8F1F9521BF55}"/>
              </a:ext>
            </a:extLst>
          </p:cNvPr>
          <p:cNvSpPr/>
          <p:nvPr/>
        </p:nvSpPr>
        <p:spPr>
          <a:xfrm>
            <a:off x="762000" y="1066800"/>
            <a:ext cx="1295400" cy="762000"/>
          </a:xfrm>
          <a:prstGeom prst="roundRect">
            <a:avLst/>
          </a:prstGeom>
          <a:solidFill>
            <a:schemeClr val="accent2">
              <a:lumMod val="6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sz="1600" dirty="0">
                <a:solidFill>
                  <a:schemeClr val="tx2"/>
                </a:solidFill>
              </a:rPr>
              <a:t>Request Submitted</a:t>
            </a:r>
          </a:p>
        </p:txBody>
      </p:sp>
      <p:sp>
        <p:nvSpPr>
          <p:cNvPr id="9" name="Rectangle: Rounded Corners 8" descr="Contract Type Approvals&#10;" title="Rectangle Box">
            <a:extLst>
              <a:ext uri="{FF2B5EF4-FFF2-40B4-BE49-F238E27FC236}">
                <a16:creationId xmlns:a16="http://schemas.microsoft.com/office/drawing/2014/main" id="{25FFC08D-8EF6-4CA4-9A3D-2C030A8E527B}"/>
              </a:ext>
            </a:extLst>
          </p:cNvPr>
          <p:cNvSpPr/>
          <p:nvPr/>
        </p:nvSpPr>
        <p:spPr>
          <a:xfrm>
            <a:off x="3234267" y="1413934"/>
            <a:ext cx="1295400" cy="762000"/>
          </a:xfrm>
          <a:prstGeom prst="roundRect">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sz="1600" dirty="0">
                <a:solidFill>
                  <a:schemeClr val="tx2"/>
                </a:solidFill>
              </a:rPr>
              <a:t>Contract Type Approvals</a:t>
            </a:r>
          </a:p>
        </p:txBody>
      </p:sp>
      <p:sp>
        <p:nvSpPr>
          <p:cNvPr id="10" name="Rectangle: Rounded Corners 9">
            <a:extLst>
              <a:ext uri="{FF2B5EF4-FFF2-40B4-BE49-F238E27FC236}">
                <a16:creationId xmlns:a16="http://schemas.microsoft.com/office/drawing/2014/main" id="{740601F2-2B0F-4FCA-9E3D-54C1FBFF8309}"/>
              </a:ext>
            </a:extLst>
          </p:cNvPr>
          <p:cNvSpPr/>
          <p:nvPr/>
        </p:nvSpPr>
        <p:spPr>
          <a:xfrm>
            <a:off x="4876800" y="1413934"/>
            <a:ext cx="1295400" cy="762000"/>
          </a:xfrm>
          <a:prstGeom prst="roundRect">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sz="1600" dirty="0">
                <a:solidFill>
                  <a:schemeClr val="tx2"/>
                </a:solidFill>
              </a:rPr>
              <a:t>Intake Question Approvals</a:t>
            </a:r>
          </a:p>
        </p:txBody>
      </p:sp>
      <p:sp>
        <p:nvSpPr>
          <p:cNvPr id="12" name="Rectangle: Rounded Corners 11">
            <a:extLst>
              <a:ext uri="{FF2B5EF4-FFF2-40B4-BE49-F238E27FC236}">
                <a16:creationId xmlns:a16="http://schemas.microsoft.com/office/drawing/2014/main" id="{366BCBD6-D5AA-46E4-8621-7164575011AE}"/>
              </a:ext>
            </a:extLst>
          </p:cNvPr>
          <p:cNvSpPr/>
          <p:nvPr/>
        </p:nvSpPr>
        <p:spPr>
          <a:xfrm>
            <a:off x="4008967" y="3741209"/>
            <a:ext cx="1295400" cy="762000"/>
          </a:xfrm>
          <a:prstGeom prst="roundRect">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sz="1600" dirty="0">
                <a:solidFill>
                  <a:schemeClr val="tx2"/>
                </a:solidFill>
              </a:rPr>
              <a:t>Department Approvals</a:t>
            </a:r>
          </a:p>
        </p:txBody>
      </p:sp>
      <p:sp>
        <p:nvSpPr>
          <p:cNvPr id="15" name="Hexagon 14">
            <a:extLst>
              <a:ext uri="{FF2B5EF4-FFF2-40B4-BE49-F238E27FC236}">
                <a16:creationId xmlns:a16="http://schemas.microsoft.com/office/drawing/2014/main" id="{8C134600-9D3F-4F46-8570-54A8A6587F4A}"/>
              </a:ext>
            </a:extLst>
          </p:cNvPr>
          <p:cNvSpPr/>
          <p:nvPr/>
        </p:nvSpPr>
        <p:spPr>
          <a:xfrm>
            <a:off x="4008967" y="2362199"/>
            <a:ext cx="1295400" cy="1083734"/>
          </a:xfrm>
          <a:prstGeom prst="hexagon">
            <a:avLst/>
          </a:prstGeom>
          <a:solidFill>
            <a:srgbClr val="4F81BD"/>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sz="1600">
                <a:solidFill>
                  <a:schemeClr val="tx2"/>
                </a:solidFill>
              </a:rPr>
              <a:t>Dept </a:t>
            </a:r>
            <a:r>
              <a:rPr lang="en-US" sz="1600" dirty="0">
                <a:solidFill>
                  <a:schemeClr val="tx2"/>
                </a:solidFill>
              </a:rPr>
              <a:t>Contract Manager</a:t>
            </a:r>
          </a:p>
        </p:txBody>
      </p:sp>
      <p:cxnSp>
        <p:nvCxnSpPr>
          <p:cNvPr id="17" name="Connector: Elbow 16">
            <a:extLst>
              <a:ext uri="{FF2B5EF4-FFF2-40B4-BE49-F238E27FC236}">
                <a16:creationId xmlns:a16="http://schemas.microsoft.com/office/drawing/2014/main" id="{44F35CB7-5AAC-468B-B031-290057015796}"/>
              </a:ext>
            </a:extLst>
          </p:cNvPr>
          <p:cNvCxnSpPr/>
          <p:nvPr/>
        </p:nvCxnSpPr>
        <p:spPr>
          <a:xfrm rot="16200000" flipH="1">
            <a:off x="3797301" y="2260599"/>
            <a:ext cx="402165" cy="232833"/>
          </a:xfrm>
          <a:prstGeom prst="bentConnector3">
            <a:avLst/>
          </a:prstGeom>
          <a:ln w="190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9" name="Connector: Elbow 18">
            <a:extLst>
              <a:ext uri="{FF2B5EF4-FFF2-40B4-BE49-F238E27FC236}">
                <a16:creationId xmlns:a16="http://schemas.microsoft.com/office/drawing/2014/main" id="{FF0C65EC-0A1B-4BBA-97AE-E8A643171630}"/>
              </a:ext>
            </a:extLst>
          </p:cNvPr>
          <p:cNvCxnSpPr/>
          <p:nvPr/>
        </p:nvCxnSpPr>
        <p:spPr>
          <a:xfrm rot="5400000">
            <a:off x="5218642" y="2271184"/>
            <a:ext cx="429682" cy="342900"/>
          </a:xfrm>
          <a:prstGeom prst="bentConnector3">
            <a:avLst/>
          </a:prstGeom>
          <a:ln w="190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D68579B4-027C-4FFD-8A5A-1E668FC3376F}"/>
              </a:ext>
            </a:extLst>
          </p:cNvPr>
          <p:cNvCxnSpPr>
            <a:cxnSpLocks/>
          </p:cNvCxnSpPr>
          <p:nvPr/>
        </p:nvCxnSpPr>
        <p:spPr>
          <a:xfrm>
            <a:off x="4656667" y="3445933"/>
            <a:ext cx="0" cy="287867"/>
          </a:xfrm>
          <a:prstGeom prst="straightConnector1">
            <a:avLst/>
          </a:prstGeom>
          <a:ln w="190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7EE6A2D8-594D-476D-8E5C-7D787EB38206}"/>
              </a:ext>
            </a:extLst>
          </p:cNvPr>
          <p:cNvCxnSpPr>
            <a:cxnSpLocks/>
          </p:cNvCxnSpPr>
          <p:nvPr/>
        </p:nvCxnSpPr>
        <p:spPr>
          <a:xfrm>
            <a:off x="2057400" y="1219200"/>
            <a:ext cx="3547533" cy="0"/>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06E9C641-07B7-4B16-AC36-CDC9C6E673BA}"/>
              </a:ext>
            </a:extLst>
          </p:cNvPr>
          <p:cNvCxnSpPr/>
          <p:nvPr/>
        </p:nvCxnSpPr>
        <p:spPr>
          <a:xfrm>
            <a:off x="3873500" y="1219200"/>
            <a:ext cx="0" cy="194734"/>
          </a:xfrm>
          <a:prstGeom prst="straightConnector1">
            <a:avLst/>
          </a:prstGeom>
          <a:ln w="19050">
            <a:solidFill>
              <a:schemeClr val="tx1"/>
            </a:solidFill>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A28F2A73-1E97-48C5-8C0D-F9437D05E41D}"/>
              </a:ext>
            </a:extLst>
          </p:cNvPr>
          <p:cNvCxnSpPr/>
          <p:nvPr/>
        </p:nvCxnSpPr>
        <p:spPr>
          <a:xfrm>
            <a:off x="5604933" y="1219200"/>
            <a:ext cx="0" cy="194734"/>
          </a:xfrm>
          <a:prstGeom prst="straightConnector1">
            <a:avLst/>
          </a:prstGeom>
          <a:ln w="19050">
            <a:solidFill>
              <a:schemeClr val="tx1"/>
            </a:solidFill>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34" name="Hexagon 33">
            <a:extLst>
              <a:ext uri="{FF2B5EF4-FFF2-40B4-BE49-F238E27FC236}">
                <a16:creationId xmlns:a16="http://schemas.microsoft.com/office/drawing/2014/main" id="{289F2E46-2BF7-4F65-83B6-270BD71C3840}"/>
              </a:ext>
            </a:extLst>
          </p:cNvPr>
          <p:cNvSpPr/>
          <p:nvPr/>
        </p:nvSpPr>
        <p:spPr>
          <a:xfrm>
            <a:off x="2078567" y="4562472"/>
            <a:ext cx="1295400" cy="1083734"/>
          </a:xfrm>
          <a:prstGeom prst="hexagon">
            <a:avLst/>
          </a:prstGeom>
          <a:solidFill>
            <a:srgbClr val="4F81BD"/>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sz="1600" dirty="0">
                <a:solidFill>
                  <a:schemeClr val="tx2"/>
                </a:solidFill>
              </a:rPr>
              <a:t>Contract Manager</a:t>
            </a:r>
          </a:p>
        </p:txBody>
      </p:sp>
      <p:cxnSp>
        <p:nvCxnSpPr>
          <p:cNvPr id="36" name="Straight Arrow Connector 35">
            <a:extLst>
              <a:ext uri="{FF2B5EF4-FFF2-40B4-BE49-F238E27FC236}">
                <a16:creationId xmlns:a16="http://schemas.microsoft.com/office/drawing/2014/main" id="{8994FB5C-5D23-4122-BA4D-3CECF47DDA84}"/>
              </a:ext>
            </a:extLst>
          </p:cNvPr>
          <p:cNvCxnSpPr/>
          <p:nvPr/>
        </p:nvCxnSpPr>
        <p:spPr>
          <a:xfrm flipH="1">
            <a:off x="3124200" y="4267200"/>
            <a:ext cx="874183" cy="304800"/>
          </a:xfrm>
          <a:prstGeom prst="straightConnector1">
            <a:avLst/>
          </a:prstGeom>
          <a:ln w="19050">
            <a:solidFill>
              <a:schemeClr val="tx1"/>
            </a:solidFill>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38" name="Rectangle: Rounded Corners 37">
            <a:extLst>
              <a:ext uri="{FF2B5EF4-FFF2-40B4-BE49-F238E27FC236}">
                <a16:creationId xmlns:a16="http://schemas.microsoft.com/office/drawing/2014/main" id="{EA9FFB43-ADEA-4117-8E65-3D019B2563AB}"/>
              </a:ext>
            </a:extLst>
          </p:cNvPr>
          <p:cNvSpPr/>
          <p:nvPr/>
        </p:nvSpPr>
        <p:spPr>
          <a:xfrm>
            <a:off x="4015316" y="4723339"/>
            <a:ext cx="1295400" cy="762000"/>
          </a:xfrm>
          <a:prstGeom prst="roundRect">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sz="1600" dirty="0">
                <a:solidFill>
                  <a:schemeClr val="tx2"/>
                </a:solidFill>
              </a:rPr>
              <a:t>Signature</a:t>
            </a:r>
          </a:p>
        </p:txBody>
      </p:sp>
      <p:cxnSp>
        <p:nvCxnSpPr>
          <p:cNvPr id="40" name="Straight Arrow Connector 39">
            <a:extLst>
              <a:ext uri="{FF2B5EF4-FFF2-40B4-BE49-F238E27FC236}">
                <a16:creationId xmlns:a16="http://schemas.microsoft.com/office/drawing/2014/main" id="{3B88C2A1-653F-4FBA-B55D-A28C1E2D6139}"/>
              </a:ext>
            </a:extLst>
          </p:cNvPr>
          <p:cNvCxnSpPr/>
          <p:nvPr/>
        </p:nvCxnSpPr>
        <p:spPr>
          <a:xfrm>
            <a:off x="3373967" y="5104339"/>
            <a:ext cx="624416" cy="0"/>
          </a:xfrm>
          <a:prstGeom prst="straightConnector1">
            <a:avLst/>
          </a:prstGeom>
          <a:ln w="19050">
            <a:solidFill>
              <a:schemeClr val="tx1"/>
            </a:solidFill>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42" name="Rectangle: Rounded Corners 41">
            <a:extLst>
              <a:ext uri="{FF2B5EF4-FFF2-40B4-BE49-F238E27FC236}">
                <a16:creationId xmlns:a16="http://schemas.microsoft.com/office/drawing/2014/main" id="{36F5732A-D4A7-462D-B2B2-199ADDC69096}"/>
              </a:ext>
            </a:extLst>
          </p:cNvPr>
          <p:cNvSpPr/>
          <p:nvPr/>
        </p:nvSpPr>
        <p:spPr>
          <a:xfrm>
            <a:off x="5715000" y="4723339"/>
            <a:ext cx="1295400" cy="762000"/>
          </a:xfrm>
          <a:prstGeom prst="roundRect">
            <a:avLst/>
          </a:prstGeom>
          <a:solidFill>
            <a:srgbClr val="00B050"/>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sz="1600" dirty="0">
                <a:solidFill>
                  <a:schemeClr val="tx2"/>
                </a:solidFill>
              </a:rPr>
              <a:t>Contract Signed/Active</a:t>
            </a:r>
          </a:p>
        </p:txBody>
      </p:sp>
      <p:cxnSp>
        <p:nvCxnSpPr>
          <p:cNvPr id="44" name="Straight Arrow Connector 43">
            <a:extLst>
              <a:ext uri="{FF2B5EF4-FFF2-40B4-BE49-F238E27FC236}">
                <a16:creationId xmlns:a16="http://schemas.microsoft.com/office/drawing/2014/main" id="{AB57805C-6297-4275-9ECE-11254B7A2D2E}"/>
              </a:ext>
            </a:extLst>
          </p:cNvPr>
          <p:cNvCxnSpPr/>
          <p:nvPr/>
        </p:nvCxnSpPr>
        <p:spPr>
          <a:xfrm>
            <a:off x="5327649" y="5181600"/>
            <a:ext cx="387351" cy="0"/>
          </a:xfrm>
          <a:prstGeom prst="straightConnector1">
            <a:avLst/>
          </a:prstGeom>
          <a:ln w="19050">
            <a:solidFill>
              <a:schemeClr val="tx1"/>
            </a:solidFill>
            <a:headEnd type="none" w="med" len="med"/>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1051291"/>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B9324-FF18-498E-A0E0-53C3CAB9D7DF}"/>
              </a:ext>
            </a:extLst>
          </p:cNvPr>
          <p:cNvSpPr>
            <a:spLocks noGrp="1"/>
          </p:cNvSpPr>
          <p:nvPr>
            <p:ph type="title" idx="4294967295"/>
          </p:nvPr>
        </p:nvSpPr>
        <p:spPr>
          <a:xfrm>
            <a:off x="0" y="53975"/>
            <a:ext cx="8604250" cy="833438"/>
          </a:xfrm>
        </p:spPr>
        <p:txBody>
          <a:bodyPr/>
          <a:lstStyle/>
          <a:p>
            <a:pPr algn="ctr"/>
            <a:r>
              <a:rPr lang="en-US" dirty="0"/>
              <a:t>Contract Type Routing</a:t>
            </a:r>
          </a:p>
        </p:txBody>
      </p:sp>
      <p:graphicFrame>
        <p:nvGraphicFramePr>
          <p:cNvPr id="3" name="Table 2">
            <a:extLst>
              <a:ext uri="{FF2B5EF4-FFF2-40B4-BE49-F238E27FC236}">
                <a16:creationId xmlns:a16="http://schemas.microsoft.com/office/drawing/2014/main" id="{4CEA6DB4-13D6-4F8B-BE27-95BB172FC444}"/>
              </a:ext>
            </a:extLst>
          </p:cNvPr>
          <p:cNvGraphicFramePr>
            <a:graphicFrameLocks noGrp="1"/>
          </p:cNvGraphicFramePr>
          <p:nvPr>
            <p:extLst>
              <p:ext uri="{D42A27DB-BD31-4B8C-83A1-F6EECF244321}">
                <p14:modId xmlns:p14="http://schemas.microsoft.com/office/powerpoint/2010/main" val="666553385"/>
              </p:ext>
            </p:extLst>
          </p:nvPr>
        </p:nvGraphicFramePr>
        <p:xfrm>
          <a:off x="685800" y="762000"/>
          <a:ext cx="8001000" cy="516636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2233246212"/>
                    </a:ext>
                  </a:extLst>
                </a:gridCol>
                <a:gridCol w="2743200">
                  <a:extLst>
                    <a:ext uri="{9D8B030D-6E8A-4147-A177-3AD203B41FA5}">
                      <a16:colId xmlns:a16="http://schemas.microsoft.com/office/drawing/2014/main" val="4250114471"/>
                    </a:ext>
                  </a:extLst>
                </a:gridCol>
              </a:tblGrid>
              <a:tr h="370840">
                <a:tc>
                  <a:txBody>
                    <a:bodyPr/>
                    <a:lstStyle/>
                    <a:p>
                      <a:r>
                        <a:rPr lang="en-US" sz="1200" dirty="0"/>
                        <a:t>Contract Type</a:t>
                      </a:r>
                    </a:p>
                  </a:txBody>
                  <a:tcPr/>
                </a:tc>
                <a:tc>
                  <a:txBody>
                    <a:bodyPr/>
                    <a:lstStyle/>
                    <a:p>
                      <a:r>
                        <a:rPr lang="en-US" sz="1200" dirty="0"/>
                        <a:t>Approval Team</a:t>
                      </a:r>
                    </a:p>
                  </a:txBody>
                  <a:tcPr/>
                </a:tc>
                <a:extLst>
                  <a:ext uri="{0D108BD9-81ED-4DB2-BD59-A6C34878D82A}">
                    <a16:rowId xmlns:a16="http://schemas.microsoft.com/office/drawing/2014/main" val="852934344"/>
                  </a:ext>
                </a:extLst>
              </a:tr>
              <a:tr h="370840">
                <a:tc>
                  <a:txBody>
                    <a:bodyPr/>
                    <a:lstStyle/>
                    <a:p>
                      <a:r>
                        <a:rPr lang="en-US" sz="1200" dirty="0"/>
                        <a:t>Clinical Services Agreement, Locum Tenens</a:t>
                      </a:r>
                    </a:p>
                  </a:txBody>
                  <a:tcPr/>
                </a:tc>
                <a:tc>
                  <a:txBody>
                    <a:bodyPr/>
                    <a:lstStyle/>
                    <a:p>
                      <a:r>
                        <a:rPr lang="en-US" sz="1200" dirty="0"/>
                        <a:t>PMO</a:t>
                      </a:r>
                    </a:p>
                  </a:txBody>
                  <a:tcPr/>
                </a:tc>
                <a:extLst>
                  <a:ext uri="{0D108BD9-81ED-4DB2-BD59-A6C34878D82A}">
                    <a16:rowId xmlns:a16="http://schemas.microsoft.com/office/drawing/2014/main" val="2772699485"/>
                  </a:ext>
                </a:extLst>
              </a:tr>
              <a:tr h="370840">
                <a:tc>
                  <a:txBody>
                    <a:bodyPr/>
                    <a:lstStyle/>
                    <a:p>
                      <a:r>
                        <a:rPr lang="en-US" sz="1200" dirty="0"/>
                        <a:t>Managed Care</a:t>
                      </a:r>
                    </a:p>
                  </a:txBody>
                  <a:tcPr/>
                </a:tc>
                <a:tc>
                  <a:txBody>
                    <a:bodyPr/>
                    <a:lstStyle/>
                    <a:p>
                      <a:r>
                        <a:rPr lang="en-US" sz="1200" dirty="0"/>
                        <a:t>PMO – Managed Care</a:t>
                      </a:r>
                    </a:p>
                  </a:txBody>
                  <a:tcPr/>
                </a:tc>
                <a:extLst>
                  <a:ext uri="{0D108BD9-81ED-4DB2-BD59-A6C34878D82A}">
                    <a16:rowId xmlns:a16="http://schemas.microsoft.com/office/drawing/2014/main" val="376188974"/>
                  </a:ext>
                </a:extLst>
              </a:tr>
              <a:tr h="370840">
                <a:tc>
                  <a:txBody>
                    <a:bodyPr/>
                    <a:lstStyle/>
                    <a:p>
                      <a:r>
                        <a:rPr lang="en-US" sz="1200" dirty="0"/>
                        <a:t>Independent Contractor Agreement</a:t>
                      </a:r>
                    </a:p>
                  </a:txBody>
                  <a:tcPr/>
                </a:tc>
                <a:tc>
                  <a:txBody>
                    <a:bodyPr/>
                    <a:lstStyle/>
                    <a:p>
                      <a:r>
                        <a:rPr lang="en-US" sz="1200" dirty="0"/>
                        <a:t>OGC</a:t>
                      </a:r>
                    </a:p>
                  </a:txBody>
                  <a:tcPr/>
                </a:tc>
                <a:extLst>
                  <a:ext uri="{0D108BD9-81ED-4DB2-BD59-A6C34878D82A}">
                    <a16:rowId xmlns:a16="http://schemas.microsoft.com/office/drawing/2014/main" val="3501677869"/>
                  </a:ext>
                </a:extLst>
              </a:tr>
              <a:tr h="370840">
                <a:tc>
                  <a:txBody>
                    <a:bodyPr/>
                    <a:lstStyle/>
                    <a:p>
                      <a:r>
                        <a:rPr lang="en-US" sz="1200" dirty="0"/>
                        <a:t>Marketing</a:t>
                      </a:r>
                    </a:p>
                  </a:txBody>
                  <a:tcPr/>
                </a:tc>
                <a:tc>
                  <a:txBody>
                    <a:bodyPr/>
                    <a:lstStyle/>
                    <a:p>
                      <a:r>
                        <a:rPr lang="en-US" sz="1200" dirty="0"/>
                        <a:t>MARCOM or SLUCare MARCOM</a:t>
                      </a:r>
                    </a:p>
                  </a:txBody>
                  <a:tcPr/>
                </a:tc>
                <a:extLst>
                  <a:ext uri="{0D108BD9-81ED-4DB2-BD59-A6C34878D82A}">
                    <a16:rowId xmlns:a16="http://schemas.microsoft.com/office/drawing/2014/main" val="4092408451"/>
                  </a:ext>
                </a:extLst>
              </a:tr>
              <a:tr h="370840">
                <a:tc>
                  <a:txBody>
                    <a:bodyPr/>
                    <a:lstStyle/>
                    <a:p>
                      <a:r>
                        <a:rPr lang="en-US" sz="1200" dirty="0"/>
                        <a:t>Trademark License</a:t>
                      </a:r>
                    </a:p>
                  </a:txBody>
                  <a:tcPr/>
                </a:tc>
                <a:tc>
                  <a:txBody>
                    <a:bodyPr/>
                    <a:lstStyle/>
                    <a:p>
                      <a:r>
                        <a:rPr lang="en-US" sz="1200" dirty="0"/>
                        <a:t>MARCOM</a:t>
                      </a:r>
                    </a:p>
                  </a:txBody>
                  <a:tcPr/>
                </a:tc>
                <a:extLst>
                  <a:ext uri="{0D108BD9-81ED-4DB2-BD59-A6C34878D82A}">
                    <a16:rowId xmlns:a16="http://schemas.microsoft.com/office/drawing/2014/main" val="3368812069"/>
                  </a:ext>
                </a:extLst>
              </a:tr>
              <a:tr h="370840">
                <a:tc>
                  <a:txBody>
                    <a:bodyPr/>
                    <a:lstStyle/>
                    <a:p>
                      <a:r>
                        <a:rPr lang="en-US" sz="1200" dirty="0"/>
                        <a:t>Patent License, Misc. IP License</a:t>
                      </a:r>
                    </a:p>
                  </a:txBody>
                  <a:tcPr/>
                </a:tc>
                <a:tc>
                  <a:txBody>
                    <a:bodyPr/>
                    <a:lstStyle/>
                    <a:p>
                      <a:r>
                        <a:rPr lang="en-US" sz="1200" dirty="0"/>
                        <a:t>Research Innovation Group, Inst. Conflict of Interest</a:t>
                      </a:r>
                    </a:p>
                  </a:txBody>
                  <a:tcPr/>
                </a:tc>
                <a:extLst>
                  <a:ext uri="{0D108BD9-81ED-4DB2-BD59-A6C34878D82A}">
                    <a16:rowId xmlns:a16="http://schemas.microsoft.com/office/drawing/2014/main" val="2059800089"/>
                  </a:ext>
                </a:extLst>
              </a:tr>
              <a:tr h="370840">
                <a:tc>
                  <a:txBody>
                    <a:bodyPr/>
                    <a:lstStyle/>
                    <a:p>
                      <a:r>
                        <a:rPr lang="en-US" sz="1200" dirty="0"/>
                        <a:t>Facilities: License Agreement, Real Estate Purchase/Sale, Real Estate Lease, Estoppel Certificate, Easement from D302</a:t>
                      </a:r>
                    </a:p>
                  </a:txBody>
                  <a:tcPr/>
                </a:tc>
                <a:tc>
                  <a:txBody>
                    <a:bodyPr/>
                    <a:lstStyle/>
                    <a:p>
                      <a:r>
                        <a:rPr lang="en-US" sz="1200" dirty="0"/>
                        <a:t>Real Estate Team</a:t>
                      </a:r>
                    </a:p>
                  </a:txBody>
                  <a:tcPr/>
                </a:tc>
                <a:extLst>
                  <a:ext uri="{0D108BD9-81ED-4DB2-BD59-A6C34878D82A}">
                    <a16:rowId xmlns:a16="http://schemas.microsoft.com/office/drawing/2014/main" val="3161826352"/>
                  </a:ext>
                </a:extLst>
              </a:tr>
              <a:tr h="370840">
                <a:tc>
                  <a:txBody>
                    <a:bodyPr/>
                    <a:lstStyle/>
                    <a:p>
                      <a:r>
                        <a:rPr lang="en-US" sz="1200" dirty="0"/>
                        <a:t>Facilities: Pricing, Service, Construction Contract, Professional Services (Architect and Engineer), Easement from outside D302</a:t>
                      </a:r>
                    </a:p>
                  </a:txBody>
                  <a:tcPr/>
                </a:tc>
                <a:tc>
                  <a:txBody>
                    <a:bodyPr/>
                    <a:lstStyle/>
                    <a:p>
                      <a:r>
                        <a:rPr lang="en-US" sz="1200" dirty="0"/>
                        <a:t>Construction Team</a:t>
                      </a:r>
                    </a:p>
                  </a:txBody>
                  <a:tcPr/>
                </a:tc>
                <a:extLst>
                  <a:ext uri="{0D108BD9-81ED-4DB2-BD59-A6C34878D82A}">
                    <a16:rowId xmlns:a16="http://schemas.microsoft.com/office/drawing/2014/main" val="713078811"/>
                  </a:ext>
                </a:extLst>
              </a:tr>
              <a:tr h="370840">
                <a:tc>
                  <a:txBody>
                    <a:bodyPr/>
                    <a:lstStyle/>
                    <a:p>
                      <a:r>
                        <a:rPr lang="en-US" sz="1200" dirty="0"/>
                        <a:t>BAA</a:t>
                      </a:r>
                    </a:p>
                  </a:txBody>
                  <a:tcPr/>
                </a:tc>
                <a:tc>
                  <a:txBody>
                    <a:bodyPr/>
                    <a:lstStyle/>
                    <a:p>
                      <a:r>
                        <a:rPr lang="en-US" sz="1200" dirty="0"/>
                        <a:t>Compliance Team</a:t>
                      </a:r>
                    </a:p>
                  </a:txBody>
                  <a:tcPr/>
                </a:tc>
                <a:extLst>
                  <a:ext uri="{0D108BD9-81ED-4DB2-BD59-A6C34878D82A}">
                    <a16:rowId xmlns:a16="http://schemas.microsoft.com/office/drawing/2014/main" val="2489962686"/>
                  </a:ext>
                </a:extLst>
              </a:tr>
              <a:tr h="370840">
                <a:tc>
                  <a:txBody>
                    <a:bodyPr/>
                    <a:lstStyle/>
                    <a:p>
                      <a:r>
                        <a:rPr lang="en-US" sz="1200" dirty="0"/>
                        <a:t>Purchase, Membership/Group Purchasing, Equipment Lease</a:t>
                      </a:r>
                    </a:p>
                  </a:txBody>
                  <a:tcPr/>
                </a:tc>
                <a:tc>
                  <a:txBody>
                    <a:bodyPr/>
                    <a:lstStyle/>
                    <a:p>
                      <a:r>
                        <a:rPr lang="en-US" sz="1200" dirty="0"/>
                        <a:t>Business Services Team</a:t>
                      </a:r>
                    </a:p>
                  </a:txBody>
                  <a:tcPr/>
                </a:tc>
                <a:extLst>
                  <a:ext uri="{0D108BD9-81ED-4DB2-BD59-A6C34878D82A}">
                    <a16:rowId xmlns:a16="http://schemas.microsoft.com/office/drawing/2014/main" val="3003212822"/>
                  </a:ext>
                </a:extLst>
              </a:tr>
              <a:tr h="370840">
                <a:tc>
                  <a:txBody>
                    <a:bodyPr/>
                    <a:lstStyle/>
                    <a:p>
                      <a:r>
                        <a:rPr lang="en-US" sz="1200" dirty="0"/>
                        <a:t>Visiting Scientist/Faculty Agreement</a:t>
                      </a:r>
                    </a:p>
                  </a:txBody>
                  <a:tcPr/>
                </a:tc>
                <a:tc>
                  <a:txBody>
                    <a:bodyPr/>
                    <a:lstStyle/>
                    <a:p>
                      <a:r>
                        <a:rPr lang="en-US" sz="1200" dirty="0"/>
                        <a:t>SOM Deans Office or Provost Office (Research or Academic)</a:t>
                      </a:r>
                    </a:p>
                  </a:txBody>
                  <a:tcPr/>
                </a:tc>
                <a:extLst>
                  <a:ext uri="{0D108BD9-81ED-4DB2-BD59-A6C34878D82A}">
                    <a16:rowId xmlns:a16="http://schemas.microsoft.com/office/drawing/2014/main" val="1446913218"/>
                  </a:ext>
                </a:extLst>
              </a:tr>
              <a:tr h="370840">
                <a:tc>
                  <a:txBody>
                    <a:bodyPr/>
                    <a:lstStyle/>
                    <a:p>
                      <a:r>
                        <a:rPr lang="en-US" sz="1200" dirty="0"/>
                        <a:t>Study Abroad/Int’l Programs Agreement</a:t>
                      </a:r>
                    </a:p>
                  </a:txBody>
                  <a:tcPr/>
                </a:tc>
                <a:tc>
                  <a:txBody>
                    <a:bodyPr/>
                    <a:lstStyle/>
                    <a:p>
                      <a:r>
                        <a:rPr lang="en-US" sz="1200" dirty="0"/>
                        <a:t>International Services</a:t>
                      </a:r>
                    </a:p>
                  </a:txBody>
                  <a:tcPr/>
                </a:tc>
                <a:extLst>
                  <a:ext uri="{0D108BD9-81ED-4DB2-BD59-A6C34878D82A}">
                    <a16:rowId xmlns:a16="http://schemas.microsoft.com/office/drawing/2014/main" val="1710533586"/>
                  </a:ext>
                </a:extLst>
              </a:tr>
            </a:tbl>
          </a:graphicData>
        </a:graphic>
      </p:graphicFrame>
    </p:spTree>
    <p:extLst>
      <p:ext uri="{BB962C8B-B14F-4D97-AF65-F5344CB8AC3E}">
        <p14:creationId xmlns:p14="http://schemas.microsoft.com/office/powerpoint/2010/main" val="2655972332"/>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760B13C8-7ACE-42CF-A374-DA0F7F7266C7}"/>
              </a:ext>
            </a:extLst>
          </p:cNvPr>
          <p:cNvSpPr txBox="1">
            <a:spLocks noChangeArrowheads="1"/>
          </p:cNvSpPr>
          <p:nvPr/>
        </p:nvSpPr>
        <p:spPr>
          <a:xfrm>
            <a:off x="457200" y="152400"/>
            <a:ext cx="8153400" cy="762000"/>
          </a:xfrm>
          <a:prstGeom prst="rect">
            <a:avLst/>
          </a:prstGeom>
        </p:spPr>
        <p:txBody>
          <a:bodyPr vert="horz" lIns="85195" tIns="42597" rIns="85195" bIns="42597" rtlCol="0">
            <a:normAutofit/>
          </a:bodyPr>
          <a:lstStyle>
            <a:lvl1pPr marL="252922" marR="0" indent="-252922" algn="l" defTabSz="914068" rtl="0" eaLnBrk="1" fontAlgn="base" latinLnBrk="0" hangingPunct="1">
              <a:lnSpc>
                <a:spcPct val="100000"/>
              </a:lnSpc>
              <a:spcBef>
                <a:spcPct val="40000"/>
              </a:spcBef>
              <a:spcAft>
                <a:spcPct val="0"/>
              </a:spcAft>
              <a:buClr>
                <a:schemeClr val="tx1"/>
              </a:buClr>
              <a:buSzPts val="2400"/>
              <a:buFont typeface="Verdana" pitchFamily="34" charset="0"/>
              <a:buChar char="•"/>
              <a:tabLst/>
              <a:defRPr kumimoji="0" lang="en-US" altLang="zh-CN" sz="1800" b="0" i="0" u="none" strike="noStrike" kern="1200" cap="none" spc="0" normalizeH="0" baseline="0" noProof="1">
                <a:ln>
                  <a:noFill/>
                </a:ln>
                <a:solidFill>
                  <a:schemeClr val="tx1"/>
                </a:solidFill>
                <a:effectLst/>
                <a:uLnTx/>
                <a:uFillTx/>
                <a:latin typeface="+mn-lt"/>
                <a:ea typeface="+mn-ea"/>
                <a:cs typeface="+mn-cs"/>
              </a:defRPr>
            </a:lvl1pPr>
            <a:lvl2pPr marL="535425" marR="0" indent="-110931" algn="l" defTabSz="914068" rtl="0" eaLnBrk="1" fontAlgn="base" latinLnBrk="0" hangingPunct="1">
              <a:lnSpc>
                <a:spcPct val="100000"/>
              </a:lnSpc>
              <a:spcBef>
                <a:spcPct val="20000"/>
              </a:spcBef>
              <a:spcAft>
                <a:spcPct val="0"/>
              </a:spcAft>
              <a:buClr>
                <a:schemeClr val="tx1"/>
              </a:buClr>
              <a:buSzPts val="2200"/>
              <a:buFont typeface="Verdana"/>
              <a:buChar char="-"/>
              <a:tabLst/>
              <a:defRPr lang="en-CA" altLang="zh-CN" sz="1600" kern="1200" baseline="0" noProof="1">
                <a:solidFill>
                  <a:schemeClr val="tx1"/>
                </a:solidFill>
                <a:latin typeface="+mn-lt"/>
                <a:ea typeface="+mn-ea"/>
                <a:cs typeface="+mn-cs"/>
              </a:defRPr>
            </a:lvl2pPr>
            <a:lvl3pPr marL="980626" marR="0" indent="-267713" algn="l" defTabSz="914068" rtl="0" eaLnBrk="1" fontAlgn="base" latinLnBrk="0" hangingPunct="1">
              <a:lnSpc>
                <a:spcPct val="100000"/>
              </a:lnSpc>
              <a:spcBef>
                <a:spcPct val="20000"/>
              </a:spcBef>
              <a:spcAft>
                <a:spcPct val="0"/>
              </a:spcAft>
              <a:buClr>
                <a:schemeClr val="tx1"/>
              </a:buClr>
              <a:buSzPts val="2200"/>
              <a:buFont typeface="Marlett" pitchFamily="2" charset="2"/>
              <a:buChar char="8"/>
              <a:tabLst/>
              <a:defRPr lang="zh-CN" altLang="en-US" sz="1600" kern="1200" noProof="1">
                <a:solidFill>
                  <a:schemeClr val="tx1"/>
                </a:solidFill>
                <a:latin typeface="+mn-lt"/>
                <a:ea typeface="+mn-ea"/>
                <a:cs typeface="+mn-cs"/>
              </a:defRPr>
            </a:lvl3pPr>
            <a:lvl4pPr marL="1354595" marR="0" indent="-195948" algn="l" defTabSz="914309" rtl="0" eaLnBrk="1" fontAlgn="auto" latinLnBrk="0" hangingPunct="1">
              <a:lnSpc>
                <a:spcPct val="100000"/>
              </a:lnSpc>
              <a:spcBef>
                <a:spcPct val="20000"/>
              </a:spcBef>
              <a:spcAft>
                <a:spcPts val="0"/>
              </a:spcAft>
              <a:buClr>
                <a:schemeClr val="tx1"/>
              </a:buClr>
              <a:buSzTx/>
              <a:buFont typeface="Verdana" pitchFamily="34" charset="0"/>
              <a:buChar char="-"/>
              <a:tabLst/>
              <a:defRPr lang="en-CA" altLang="zh-CN" sz="1600" kern="1200">
                <a:solidFill>
                  <a:schemeClr val="tx1"/>
                </a:solidFill>
                <a:latin typeface="+mn-lt"/>
                <a:ea typeface="+mn-ea"/>
                <a:cs typeface="+mn-cs"/>
              </a:defRPr>
            </a:lvl4pPr>
            <a:lvl5pPr marL="2057195" indent="-228578" algn="l" defTabSz="914309" rtl="0" eaLnBrk="1" latinLnBrk="0" hangingPunct="1">
              <a:spcBef>
                <a:spcPct val="20000"/>
              </a:spcBef>
              <a:buFont typeface="Arial" pitchFamily="34" charset="0"/>
              <a:buChar char="»"/>
              <a:defRPr sz="2200" kern="1200">
                <a:solidFill>
                  <a:schemeClr val="tx1"/>
                </a:solidFill>
                <a:latin typeface="Verdana" pitchFamily="34" charset="0"/>
                <a:ea typeface="+mn-ea"/>
                <a:cs typeface="+mn-cs"/>
              </a:defRPr>
            </a:lvl5pPr>
            <a:lvl6pPr marL="2514350" indent="-228578" algn="l" defTabSz="91430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504" indent="-228578" algn="l" defTabSz="91430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659" indent="-228578" algn="l" defTabSz="91430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813" indent="-228578" algn="l" defTabSz="91430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Times" pitchFamily="28" charset="0"/>
              <a:buNone/>
            </a:pPr>
            <a:r>
              <a:rPr lang="en-US" sz="3600" b="1" dirty="0">
                <a:solidFill>
                  <a:srgbClr val="0070C0"/>
                </a:solidFill>
                <a:latin typeface="+mj-lt"/>
                <a:cs typeface="Times New Roman" pitchFamily="18" charset="0"/>
              </a:rPr>
              <a:t>Permissions</a:t>
            </a:r>
            <a:endParaRPr lang="en-US" b="1" dirty="0">
              <a:solidFill>
                <a:srgbClr val="0070C0"/>
              </a:solidFill>
              <a:latin typeface="+mj-lt"/>
              <a:cs typeface="Times New Roman" pitchFamily="18" charset="0"/>
            </a:endParaRPr>
          </a:p>
        </p:txBody>
      </p:sp>
      <p:sp>
        <p:nvSpPr>
          <p:cNvPr id="4" name="TextBox 3">
            <a:extLst>
              <a:ext uri="{FF2B5EF4-FFF2-40B4-BE49-F238E27FC236}">
                <a16:creationId xmlns:a16="http://schemas.microsoft.com/office/drawing/2014/main" id="{EBBFA52F-1A20-48E6-A6B9-F770DF8441B6}"/>
              </a:ext>
            </a:extLst>
          </p:cNvPr>
          <p:cNvSpPr txBox="1"/>
          <p:nvPr/>
        </p:nvSpPr>
        <p:spPr>
          <a:xfrm>
            <a:off x="533400" y="1143000"/>
            <a:ext cx="8077200" cy="400110"/>
          </a:xfrm>
          <a:prstGeom prst="rect">
            <a:avLst/>
          </a:prstGeom>
          <a:noFill/>
        </p:spPr>
        <p:txBody>
          <a:bodyPr wrap="square" lIns="45720" rIns="45720" rtlCol="0">
            <a:spAutoFit/>
          </a:bodyPr>
          <a:lstStyle/>
          <a:p>
            <a:r>
              <a:rPr lang="en-US" sz="2000" dirty="0">
                <a:solidFill>
                  <a:srgbClr val="0070C0"/>
                </a:solidFill>
              </a:rPr>
              <a:t>What you can see and do in </a:t>
            </a:r>
            <a:r>
              <a:rPr lang="en-US" sz="2000" dirty="0" err="1">
                <a:solidFill>
                  <a:srgbClr val="0070C0"/>
                </a:solidFill>
              </a:rPr>
              <a:t>Agiloft</a:t>
            </a:r>
            <a:r>
              <a:rPr lang="en-US" sz="2000" dirty="0">
                <a:solidFill>
                  <a:srgbClr val="0070C0"/>
                </a:solidFill>
              </a:rPr>
              <a:t> depends upon your assigned Group(s). </a:t>
            </a:r>
          </a:p>
        </p:txBody>
      </p:sp>
      <p:graphicFrame>
        <p:nvGraphicFramePr>
          <p:cNvPr id="5" name="Table 4">
            <a:extLst>
              <a:ext uri="{FF2B5EF4-FFF2-40B4-BE49-F238E27FC236}">
                <a16:creationId xmlns:a16="http://schemas.microsoft.com/office/drawing/2014/main" id="{209A7F08-D975-4640-9768-CCDB08FC8563}"/>
              </a:ext>
            </a:extLst>
          </p:cNvPr>
          <p:cNvGraphicFramePr>
            <a:graphicFrameLocks noGrp="1"/>
          </p:cNvGraphicFramePr>
          <p:nvPr>
            <p:extLst>
              <p:ext uri="{D42A27DB-BD31-4B8C-83A1-F6EECF244321}">
                <p14:modId xmlns:p14="http://schemas.microsoft.com/office/powerpoint/2010/main" val="3846331773"/>
              </p:ext>
            </p:extLst>
          </p:nvPr>
        </p:nvGraphicFramePr>
        <p:xfrm>
          <a:off x="571500" y="1676400"/>
          <a:ext cx="8001000" cy="4200394"/>
        </p:xfrm>
        <a:graphic>
          <a:graphicData uri="http://schemas.openxmlformats.org/drawingml/2006/table">
            <a:tbl>
              <a:tblPr firstRow="1" bandRow="1">
                <a:tableStyleId>{5C22544A-7EE6-4342-B048-85BDC9FD1C3A}</a:tableStyleId>
              </a:tblPr>
              <a:tblGrid>
                <a:gridCol w="2095500">
                  <a:extLst>
                    <a:ext uri="{9D8B030D-6E8A-4147-A177-3AD203B41FA5}">
                      <a16:colId xmlns:a16="http://schemas.microsoft.com/office/drawing/2014/main" val="2233246212"/>
                    </a:ext>
                  </a:extLst>
                </a:gridCol>
                <a:gridCol w="5905500">
                  <a:extLst>
                    <a:ext uri="{9D8B030D-6E8A-4147-A177-3AD203B41FA5}">
                      <a16:colId xmlns:a16="http://schemas.microsoft.com/office/drawing/2014/main" val="4250114471"/>
                    </a:ext>
                  </a:extLst>
                </a:gridCol>
              </a:tblGrid>
              <a:tr h="344913">
                <a:tc>
                  <a:txBody>
                    <a:bodyPr/>
                    <a:lstStyle/>
                    <a:p>
                      <a:r>
                        <a:rPr lang="en-US" sz="1400" dirty="0"/>
                        <a:t>Group</a:t>
                      </a:r>
                    </a:p>
                  </a:txBody>
                  <a:tcPr/>
                </a:tc>
                <a:tc>
                  <a:txBody>
                    <a:bodyPr/>
                    <a:lstStyle/>
                    <a:p>
                      <a:r>
                        <a:rPr lang="en-US" sz="1400" dirty="0"/>
                        <a:t>Description</a:t>
                      </a:r>
                    </a:p>
                  </a:txBody>
                  <a:tcPr/>
                </a:tc>
                <a:extLst>
                  <a:ext uri="{0D108BD9-81ED-4DB2-BD59-A6C34878D82A}">
                    <a16:rowId xmlns:a16="http://schemas.microsoft.com/office/drawing/2014/main" val="852934344"/>
                  </a:ext>
                </a:extLst>
              </a:tr>
              <a:tr h="344913">
                <a:tc>
                  <a:txBody>
                    <a:bodyPr/>
                    <a:lstStyle/>
                    <a:p>
                      <a:r>
                        <a:rPr lang="en-US" sz="1400" dirty="0"/>
                        <a:t>Contract Creators</a:t>
                      </a:r>
                    </a:p>
                  </a:txBody>
                  <a:tcPr/>
                </a:tc>
                <a:tc>
                  <a:txBody>
                    <a:bodyPr/>
                    <a:lstStyle/>
                    <a:p>
                      <a:r>
                        <a:rPr lang="en-US" sz="1400" dirty="0"/>
                        <a:t>Everyone with access </a:t>
                      </a:r>
                      <a:r>
                        <a:rPr lang="en-US" sz="1400"/>
                        <a:t>to Agiloft. </a:t>
                      </a:r>
                      <a:r>
                        <a:rPr lang="en-US" sz="1400" dirty="0"/>
                        <a:t>Can create contracts, view BAAs and Affiliation Agreements, and contracts for their own Department.</a:t>
                      </a:r>
                    </a:p>
                  </a:txBody>
                  <a:tcPr/>
                </a:tc>
                <a:extLst>
                  <a:ext uri="{0D108BD9-81ED-4DB2-BD59-A6C34878D82A}">
                    <a16:rowId xmlns:a16="http://schemas.microsoft.com/office/drawing/2014/main" val="2772699485"/>
                  </a:ext>
                </a:extLst>
              </a:tr>
              <a:tr h="344913">
                <a:tc>
                  <a:txBody>
                    <a:bodyPr/>
                    <a:lstStyle/>
                    <a:p>
                      <a:r>
                        <a:rPr lang="en-US" sz="1400" dirty="0"/>
                        <a:t>Contract Managers</a:t>
                      </a:r>
                    </a:p>
                  </a:txBody>
                  <a:tcPr/>
                </a:tc>
                <a:tc>
                  <a:txBody>
                    <a:bodyPr/>
                    <a:lstStyle/>
                    <a:p>
                      <a:r>
                        <a:rPr lang="en-US" sz="1400" dirty="0"/>
                        <a:t>Assigned to Departments; can view and edit all contracts they can be assigned to. Can route for signature via DocuSign.</a:t>
                      </a:r>
                    </a:p>
                  </a:txBody>
                  <a:tcPr/>
                </a:tc>
                <a:extLst>
                  <a:ext uri="{0D108BD9-81ED-4DB2-BD59-A6C34878D82A}">
                    <a16:rowId xmlns:a16="http://schemas.microsoft.com/office/drawing/2014/main" val="376188974"/>
                  </a:ext>
                </a:extLst>
              </a:tr>
              <a:tr h="426537">
                <a:tc>
                  <a:txBody>
                    <a:bodyPr/>
                    <a:lstStyle/>
                    <a:p>
                      <a:r>
                        <a:rPr lang="en-US" sz="1400" dirty="0"/>
                        <a:t>Contract Owner/Responsible Party</a:t>
                      </a:r>
                    </a:p>
                  </a:txBody>
                  <a:tcPr/>
                </a:tc>
                <a:tc>
                  <a:txBody>
                    <a:bodyPr/>
                    <a:lstStyle/>
                    <a:p>
                      <a:r>
                        <a:rPr lang="en-US" sz="1400" dirty="0"/>
                        <a:t>Can view and edit all contracts for which they’re the responsible party.</a:t>
                      </a:r>
                    </a:p>
                  </a:txBody>
                  <a:tcPr/>
                </a:tc>
                <a:extLst>
                  <a:ext uri="{0D108BD9-81ED-4DB2-BD59-A6C34878D82A}">
                    <a16:rowId xmlns:a16="http://schemas.microsoft.com/office/drawing/2014/main" val="3558307359"/>
                  </a:ext>
                </a:extLst>
              </a:tr>
              <a:tr h="344913">
                <a:tc>
                  <a:txBody>
                    <a:bodyPr/>
                    <a:lstStyle/>
                    <a:p>
                      <a:r>
                        <a:rPr lang="en-US" sz="1400" dirty="0"/>
                        <a:t>Approvers</a:t>
                      </a:r>
                    </a:p>
                  </a:txBody>
                  <a:tcPr/>
                </a:tc>
                <a:tc>
                  <a:txBody>
                    <a:bodyPr/>
                    <a:lstStyle/>
                    <a:p>
                      <a:r>
                        <a:rPr lang="en-US" sz="1400" dirty="0"/>
                        <a:t>Can view and edit all contracts for which their team is assigned an approval.</a:t>
                      </a:r>
                    </a:p>
                  </a:txBody>
                  <a:tcPr/>
                </a:tc>
                <a:extLst>
                  <a:ext uri="{0D108BD9-81ED-4DB2-BD59-A6C34878D82A}">
                    <a16:rowId xmlns:a16="http://schemas.microsoft.com/office/drawing/2014/main" val="3501677869"/>
                  </a:ext>
                </a:extLst>
              </a:tr>
              <a:tr h="344913">
                <a:tc>
                  <a:txBody>
                    <a:bodyPr/>
                    <a:lstStyle/>
                    <a:p>
                      <a:r>
                        <a:rPr lang="en-US" sz="1400" dirty="0"/>
                        <a:t>Department Approvers</a:t>
                      </a:r>
                    </a:p>
                  </a:txBody>
                  <a:tcPr/>
                </a:tc>
                <a:tc>
                  <a:txBody>
                    <a:bodyPr/>
                    <a:lstStyle/>
                    <a:p>
                      <a:r>
                        <a:rPr lang="en-US" sz="1400" dirty="0"/>
                        <a:t>Can view and edit all contracts for which they are one of the Department Approvers.</a:t>
                      </a:r>
                    </a:p>
                  </a:txBody>
                  <a:tcPr/>
                </a:tc>
                <a:extLst>
                  <a:ext uri="{0D108BD9-81ED-4DB2-BD59-A6C34878D82A}">
                    <a16:rowId xmlns:a16="http://schemas.microsoft.com/office/drawing/2014/main" val="111077526"/>
                  </a:ext>
                </a:extLst>
              </a:tr>
              <a:tr h="426537">
                <a:tc>
                  <a:txBody>
                    <a:bodyPr/>
                    <a:lstStyle/>
                    <a:p>
                      <a:r>
                        <a:rPr lang="en-US" sz="1400" dirty="0"/>
                        <a:t>View Only Specified</a:t>
                      </a:r>
                    </a:p>
                  </a:txBody>
                  <a:tcPr/>
                </a:tc>
                <a:tc>
                  <a:txBody>
                    <a:bodyPr/>
                    <a:lstStyle/>
                    <a:p>
                      <a:r>
                        <a:rPr lang="en-US" sz="1400" dirty="0"/>
                        <a:t>Can view contracts for Business Units, Divisions, and Departments for which the Admin has granted access.</a:t>
                      </a:r>
                    </a:p>
                  </a:txBody>
                  <a:tcPr/>
                </a:tc>
                <a:extLst>
                  <a:ext uri="{0D108BD9-81ED-4DB2-BD59-A6C34878D82A}">
                    <a16:rowId xmlns:a16="http://schemas.microsoft.com/office/drawing/2014/main" val="4092408451"/>
                  </a:ext>
                </a:extLst>
              </a:tr>
              <a:tr h="344913">
                <a:tc>
                  <a:txBody>
                    <a:bodyPr/>
                    <a:lstStyle/>
                    <a:p>
                      <a:r>
                        <a:rPr lang="en-US" sz="1400" dirty="0"/>
                        <a:t>Power Viewers</a:t>
                      </a:r>
                    </a:p>
                  </a:txBody>
                  <a:tcPr/>
                </a:tc>
                <a:tc>
                  <a:txBody>
                    <a:bodyPr/>
                    <a:lstStyle/>
                    <a:p>
                      <a:r>
                        <a:rPr lang="en-US" sz="1400" dirty="0"/>
                        <a:t>Can view all contracts.</a:t>
                      </a:r>
                    </a:p>
                  </a:txBody>
                  <a:tcPr/>
                </a:tc>
                <a:extLst>
                  <a:ext uri="{0D108BD9-81ED-4DB2-BD59-A6C34878D82A}">
                    <a16:rowId xmlns:a16="http://schemas.microsoft.com/office/drawing/2014/main" val="3368812069"/>
                  </a:ext>
                </a:extLst>
              </a:tr>
              <a:tr h="574855">
                <a:tc>
                  <a:txBody>
                    <a:bodyPr/>
                    <a:lstStyle/>
                    <a:p>
                      <a:r>
                        <a:rPr lang="en-US" sz="1400" dirty="0"/>
                        <a:t>Admin</a:t>
                      </a:r>
                    </a:p>
                  </a:txBody>
                  <a:tcPr/>
                </a:tc>
                <a:tc>
                  <a:txBody>
                    <a:bodyPr/>
                    <a:lstStyle/>
                    <a:p>
                      <a:r>
                        <a:rPr lang="en-US" sz="1400" dirty="0"/>
                        <a:t>Unlimited administrative access to </a:t>
                      </a:r>
                      <a:r>
                        <a:rPr lang="en-US" sz="1400" dirty="0" err="1"/>
                        <a:t>Agiloft</a:t>
                      </a:r>
                      <a:r>
                        <a:rPr lang="en-US" sz="1400" dirty="0"/>
                        <a:t>.</a:t>
                      </a:r>
                    </a:p>
                  </a:txBody>
                  <a:tcPr/>
                </a:tc>
                <a:extLst>
                  <a:ext uri="{0D108BD9-81ED-4DB2-BD59-A6C34878D82A}">
                    <a16:rowId xmlns:a16="http://schemas.microsoft.com/office/drawing/2014/main" val="2059800089"/>
                  </a:ext>
                </a:extLst>
              </a:tr>
            </a:tbl>
          </a:graphicData>
        </a:graphic>
      </p:graphicFrame>
    </p:spTree>
    <p:extLst>
      <p:ext uri="{BB962C8B-B14F-4D97-AF65-F5344CB8AC3E}">
        <p14:creationId xmlns:p14="http://schemas.microsoft.com/office/powerpoint/2010/main" val="3511402287"/>
      </p:ext>
    </p:extLst>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VCT-BODYINDENTATION" val="0;21.37504;35.87496;45.25;60.25;82.87504;97.92001;114.48;"/>
  <p:tag name="VCT-BULLETVISIBILITY" val="G****"/>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SLU_OS4-3">
  <a:themeElements>
    <a:clrScheme name="Custom 4">
      <a:dk1>
        <a:sysClr val="windowText" lastClr="000000"/>
      </a:dk1>
      <a:lt1>
        <a:srgbClr val="DDDDDD"/>
      </a:lt1>
      <a:dk2>
        <a:srgbClr val="FFFFFF"/>
      </a:dk2>
      <a:lt2>
        <a:srgbClr val="FFFFFF"/>
      </a:lt2>
      <a:accent1>
        <a:srgbClr val="19459C"/>
      </a:accent1>
      <a:accent2>
        <a:srgbClr val="FFFFFF"/>
      </a:accent2>
      <a:accent3>
        <a:srgbClr val="CC0000"/>
      </a:accent3>
      <a:accent4>
        <a:srgbClr val="B2B2B2"/>
      </a:accent4>
      <a:accent5>
        <a:srgbClr val="777777"/>
      </a:accent5>
      <a:accent6>
        <a:srgbClr val="333333"/>
      </a:accent6>
      <a:hlink>
        <a:srgbClr val="000000"/>
      </a:hlink>
      <a:folHlink>
        <a:srgbClr val="CC0000"/>
      </a:folHlink>
    </a:clrScheme>
    <a:fontScheme name="SLU_OS4-3">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9050">
          <a:noFill/>
        </a:ln>
      </a:spPr>
      <a:bodyPr lIns="36000" tIns="36000" rIns="36000" bIns="36000" rtlCol="0" anchor="ctr"/>
      <a:lstStyle>
        <a:defPPr algn="ctr">
          <a:defRPr sz="2000" dirty="0" smtClean="0">
            <a:solidFill>
              <a:schemeClr val="tx2"/>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chemeClr val="tx1"/>
          </a:solidFill>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45720" rIns="45720" rtlCol="0">
        <a:spAutoFit/>
      </a:bodyPr>
      <a:lstStyle>
        <a:defPPr>
          <a:defRPr sz="2000" dirty="0" smtClean="0"/>
        </a:defPPr>
      </a:lstStyle>
    </a:txDef>
  </a:objectDefaults>
  <a:extraClrSchemeLst/>
  <a:extLst>
    <a:ext uri="{05A4C25C-085E-4340-85A3-A5531E510DB2}">
      <thm15:themeFamily xmlns:thm15="http://schemas.microsoft.com/office/thememl/2012/main" name="SLU_OS4-3" id="{AE8B1B5C-4354-43E4-9A2F-2BBE552DA67C}" vid="{73926347-A470-4D4F-94DD-2D6F5902884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706</TotalTime>
  <Words>531</Words>
  <Application>Microsoft Macintosh PowerPoint</Application>
  <PresentationFormat>On-screen Show (4:3)</PresentationFormat>
  <Paragraphs>85</Paragraphs>
  <Slides>8</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vt:i4>
      </vt:variant>
    </vt:vector>
  </HeadingPairs>
  <TitlesOfParts>
    <vt:vector size="17" baseType="lpstr">
      <vt:lpstr>ＭＳ Ｐゴシック</vt:lpstr>
      <vt:lpstr>Arial</vt:lpstr>
      <vt:lpstr>Calibri</vt:lpstr>
      <vt:lpstr>Helvetica</vt:lpstr>
      <vt:lpstr>Marlett</vt:lpstr>
      <vt:lpstr>Times</vt:lpstr>
      <vt:lpstr>Times New Roman</vt:lpstr>
      <vt:lpstr>Verdana</vt:lpstr>
      <vt:lpstr>SLU_OS4-3</vt:lpstr>
      <vt:lpstr>PowerPoint Presentation</vt:lpstr>
      <vt:lpstr>   University wide system to automate contract reviews, approvals and signature.  Contracts from all University units are to be routed through one system, excluding faculty employment contracts.  System will serve as central repository for all University contracts.      </vt:lpstr>
      <vt:lpstr>PowerPoint Presentation</vt:lpstr>
      <vt:lpstr>PowerPoint Presentation</vt:lpstr>
      <vt:lpstr>    Three workflows have been created: -  Department Workflows -  Contract Type Workflows -  Intake Question Workflows  Contracts will always need department review and approval, additional approvals depend on answers selected on “Details” tab.         </vt:lpstr>
      <vt:lpstr>PowerPoint Presentation</vt:lpstr>
      <vt:lpstr>Contract Type Routing</vt:lpstr>
      <vt:lpstr>PowerPoint Presentation</vt:lpstr>
    </vt:vector>
  </TitlesOfParts>
  <Company>Saint Louis University</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eborowi</dc:creator>
  <cp:lastModifiedBy>Microsoft Office User</cp:lastModifiedBy>
  <cp:revision>38</cp:revision>
  <cp:lastPrinted>2019-04-03T14:54:28Z</cp:lastPrinted>
  <dcterms:created xsi:type="dcterms:W3CDTF">2018-09-19T16:15:03Z</dcterms:created>
  <dcterms:modified xsi:type="dcterms:W3CDTF">2022-11-11T21:34:11Z</dcterms:modified>
</cp:coreProperties>
</file>